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99" r:id="rId7"/>
    <p:sldId id="288" r:id="rId8"/>
    <p:sldId id="266" r:id="rId9"/>
    <p:sldId id="350" r:id="rId10"/>
    <p:sldId id="344" r:id="rId11"/>
    <p:sldId id="343" r:id="rId12"/>
    <p:sldId id="349" r:id="rId13"/>
    <p:sldId id="345" r:id="rId14"/>
    <p:sldId id="275" r:id="rId15"/>
    <p:sldId id="346" r:id="rId16"/>
    <p:sldId id="270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9822" autoAdjust="0"/>
  </p:normalViewPr>
  <p:slideViewPr>
    <p:cSldViewPr>
      <p:cViewPr varScale="1">
        <p:scale>
          <a:sx n="67" d="100"/>
          <a:sy n="67" d="100"/>
        </p:scale>
        <p:origin x="39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QUIZ GAME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Divyanshu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Kumar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1RN18IS042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Shreedevi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Suresh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 Founder &amp;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CEO,Enmaz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Engineering Services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pvt.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Ltd, Bangalore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352" y="6356350"/>
            <a:ext cx="3200400" cy="365125"/>
          </a:xfrm>
        </p:spPr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A7E2F-8B06-4FBA-9E5E-EBA720D3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929024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Result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B038B-B276-4B60-BC2B-82FE09B01D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830687"/>
            <a:ext cx="2839194" cy="51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99FAB-6513-4F52-BC39-46AD58A1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1F31-D7E3-4601-BE99-F69492A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DE20-E40A-4F4F-B182-BDB5A3BA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FC017-0F28-4A66-87B7-2B7650603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807720"/>
            <a:ext cx="3086100" cy="5242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1BFD8-7C49-4AB1-B073-A83995E3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807720"/>
            <a:ext cx="30861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9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b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51726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47" y="782706"/>
            <a:ext cx="11089232" cy="529258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quiz application provides facility to play quiz anywhere and anytime.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 time since user does need to wait for result.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has a privilege to put as much as question in any category given in application.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register, put their name and give the test with his/her specific id, and can see the results as well.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try and deploy it on the internet so that people can access it online also.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try to add different sections of the quiz as per user requirement.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let different user can access the app simultaneously with their unique id.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SQL Tutorial-java point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Guru99.com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C#- Geeks for geeks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 fontScale="850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357298"/>
            <a:ext cx="8572560" cy="4591982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Quiz Game is an a mobile application developed using flutter.</a:t>
            </a: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the input of your name, the Game starts.</a:t>
            </a: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consists of number of questions that user has to answer.</a:t>
            </a: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Score is evaluated based on the total correct answers given.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/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196789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has a simple yet robust solution that helps any Industry / Factory digitize their work floor in no time. The products offered will help in remote monitoring, controlling and also analyzing any machine parameter or process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Reliable Hardware : Time tested, high quality, designed, developed and manufactured in India. 18 months of replacement warranty.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Innovative Software : Easy to use, highly scalable and cloud-based IoT platform. Dynamic dashboard, Reports, Remote control, Email &amp; SMS alerts.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1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Quiz Game is a mobile application in which students can learn through their mobile.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It’s a fun way to learn. The instructor will set new questions and students appear for the test. The students will know their score at the end of the test.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 the user interface is attractive so the students will have fun while studying. As a result it will help the students to score better.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2"/>
            <a:ext cx="11521280" cy="5040560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learning environment is any environment in which students become totally involved in the learning process.</a:t>
            </a:r>
            <a:endParaRPr lang="en-IN" sz="1800" b="1" i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the mobile devices support the anytime, anywhere learning, m-learning can faster the growth of the learning.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learning provides the freedom from learning environments, learning devices and learning content format and rather emphasize on the constructivist learning process and cognitive development among learners. </a:t>
            </a:r>
          </a:p>
          <a:p>
            <a:pPr algn="just"/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use of mart mobile devices with wireless networks enables mobility and mobile learning, allowing teaching and learning to extend to  spaces beyond the  traditional  classroom.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D9D5CE-D501-437E-94FB-5429EB2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6A0277-3ABD-406C-9A7E-9C6FB5EA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152400"/>
            <a:ext cx="8229600" cy="68431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I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D85D3-EAD9-4C96-869F-7DA3C34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76" y="992124"/>
            <a:ext cx="11353247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 Semester, Department of ISE, RNSIT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Page for Welcome page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8F06F-A285-4549-9177-0FD91C520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4" y="1844824"/>
            <a:ext cx="10344472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6561-BA1B-4CDB-AC59-038B39E4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Design</a:t>
            </a: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FE04-D436-4C96-8044-A8B53D1A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DDD3-E215-423A-BCF8-D1CF0DEE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775C-B9EA-4ECC-9031-ACF8DC49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E9F33-3AE4-492D-9FD8-F94B4347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06" y="1619128"/>
            <a:ext cx="4776788" cy="46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3810</TotalTime>
  <Words>854</Words>
  <Application>Microsoft Office PowerPoint</Application>
  <PresentationFormat>Widescreen</PresentationFormat>
  <Paragraphs>159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QUIZ GAME </vt:lpstr>
      <vt:lpstr>AGENDA</vt:lpstr>
      <vt:lpstr>ABSTRACT </vt:lpstr>
      <vt:lpstr>About the Company</vt:lpstr>
      <vt:lpstr>INTRODUCTION </vt:lpstr>
      <vt:lpstr>PowerPoint Presentation</vt:lpstr>
      <vt:lpstr>Requirements</vt:lpstr>
      <vt:lpstr> System Design </vt:lpstr>
      <vt:lpstr>PowerPoint Presentation</vt:lpstr>
      <vt:lpstr>Implementation / Coding</vt:lpstr>
      <vt:lpstr> Result  </vt:lpstr>
      <vt:lpstr>PowerPoint Presentation</vt:lpstr>
      <vt:lpstr>Testing  </vt:lpstr>
      <vt:lpstr>CONCLUSIONS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DIVYANSHU KUMAR</cp:lastModifiedBy>
  <cp:revision>291</cp:revision>
  <dcterms:created xsi:type="dcterms:W3CDTF">2015-10-29T14:36:38Z</dcterms:created>
  <dcterms:modified xsi:type="dcterms:W3CDTF">2022-01-12T08:20:46Z</dcterms:modified>
</cp:coreProperties>
</file>