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3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2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029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86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5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4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84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3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4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3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8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3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5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F06C65-45B5-46B6-BF32-1BEF771DCCA4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8F74-D8CD-4074-97DD-0FB93E05B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30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3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3303" y="705394"/>
            <a:ext cx="7445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 Find out the average team members ?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select round(</a:t>
            </a:r>
            <a:r>
              <a:rPr lang="en-US" dirty="0" err="1" smtClean="0"/>
              <a:t>avg</a:t>
            </a:r>
            <a:r>
              <a:rPr lang="en-US" dirty="0" smtClean="0"/>
              <a:t>(`Team members`)) from shark_tank;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33303" y="2024743"/>
            <a:ext cx="653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15. Find out the amount invested into per deal ?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a.`Amount</a:t>
            </a:r>
            <a:r>
              <a:rPr lang="en-US" dirty="0" smtClean="0"/>
              <a:t> Invested lakhs`)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amount_invested_per_deal</a:t>
            </a:r>
            <a:r>
              <a:rPr lang="en-US" dirty="0" smtClean="0"/>
              <a:t> from(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select * from shark_tank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where deal!='No Deal') a;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33303" y="4036423"/>
            <a:ext cx="6688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 What is the average age group of participants ? </a:t>
            </a:r>
          </a:p>
          <a:p>
            <a:r>
              <a:rPr lang="en-US" dirty="0"/>
              <a:t> </a:t>
            </a:r>
            <a:r>
              <a:rPr lang="en-US" dirty="0" smtClean="0"/>
              <a:t>  select `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age`,count</a:t>
            </a:r>
            <a:r>
              <a:rPr lang="en-US" dirty="0" smtClean="0"/>
              <a:t>(`</a:t>
            </a:r>
            <a:r>
              <a:rPr lang="en-US" dirty="0" err="1" smtClean="0"/>
              <a:t>Avg</a:t>
            </a:r>
            <a:r>
              <a:rPr lang="en-US" dirty="0" smtClean="0"/>
              <a:t> age`)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from shark_tank </a:t>
            </a:r>
          </a:p>
          <a:p>
            <a:r>
              <a:rPr lang="en-US" dirty="0"/>
              <a:t> </a:t>
            </a:r>
            <a:r>
              <a:rPr lang="en-US" dirty="0" smtClean="0"/>
              <a:t>   group by `</a:t>
            </a:r>
            <a:r>
              <a:rPr lang="en-US" dirty="0" err="1" smtClean="0"/>
              <a:t>Avg</a:t>
            </a:r>
            <a:r>
              <a:rPr lang="en-US" dirty="0" smtClean="0"/>
              <a:t> age` </a:t>
            </a:r>
          </a:p>
          <a:p>
            <a:r>
              <a:rPr lang="en-US" dirty="0"/>
              <a:t> </a:t>
            </a:r>
            <a:r>
              <a:rPr lang="en-US" dirty="0" smtClean="0"/>
              <a:t>   order by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69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863" y="679269"/>
            <a:ext cx="7197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 Find location where number of participants came ?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select </a:t>
            </a:r>
            <a:r>
              <a:rPr lang="en-US" dirty="0" err="1" smtClean="0"/>
              <a:t>location,count</a:t>
            </a:r>
            <a:r>
              <a:rPr lang="en-US" dirty="0" smtClean="0"/>
              <a:t>(location)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from shark_tank</a:t>
            </a:r>
          </a:p>
          <a:p>
            <a:r>
              <a:rPr lang="en-US" dirty="0"/>
              <a:t> </a:t>
            </a:r>
            <a:r>
              <a:rPr lang="en-US" dirty="0" smtClean="0"/>
              <a:t>    group by location  </a:t>
            </a:r>
          </a:p>
          <a:p>
            <a:r>
              <a:rPr lang="en-US" dirty="0"/>
              <a:t> </a:t>
            </a:r>
            <a:r>
              <a:rPr lang="en-US" dirty="0" smtClean="0"/>
              <a:t>    order by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41863" y="2664817"/>
            <a:ext cx="6596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 Majority of sector which came in show ?</a:t>
            </a:r>
          </a:p>
          <a:p>
            <a:endParaRPr lang="en-US" dirty="0"/>
          </a:p>
          <a:p>
            <a:r>
              <a:rPr lang="en-US" dirty="0" smtClean="0"/>
              <a:t>  select </a:t>
            </a:r>
            <a:r>
              <a:rPr lang="en-US" dirty="0" err="1" smtClean="0"/>
              <a:t>sector,count</a:t>
            </a:r>
            <a:r>
              <a:rPr lang="en-US" dirty="0" smtClean="0"/>
              <a:t>(sector) </a:t>
            </a:r>
            <a:r>
              <a:rPr lang="en-US" dirty="0" err="1" smtClean="0"/>
              <a:t>cnt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from shark_tank </a:t>
            </a:r>
          </a:p>
          <a:p>
            <a:r>
              <a:rPr lang="en-US" dirty="0"/>
              <a:t> </a:t>
            </a:r>
            <a:r>
              <a:rPr lang="en-US" dirty="0" smtClean="0"/>
              <a:t> group by sector </a:t>
            </a:r>
          </a:p>
          <a:p>
            <a:r>
              <a:rPr lang="en-US" dirty="0"/>
              <a:t> </a:t>
            </a:r>
            <a:r>
              <a:rPr lang="en-US" dirty="0" smtClean="0"/>
              <a:t> order by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41863" y="4780999"/>
            <a:ext cx="8294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 How many deals are like partners deals ?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select </a:t>
            </a:r>
            <a:r>
              <a:rPr lang="en-US" dirty="0" err="1" smtClean="0"/>
              <a:t>partners,count</a:t>
            </a:r>
            <a:r>
              <a:rPr lang="en-US" dirty="0" smtClean="0"/>
              <a:t>(partners)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from shark_tank </a:t>
            </a:r>
          </a:p>
          <a:p>
            <a:r>
              <a:rPr lang="en-US" dirty="0" smtClean="0"/>
              <a:t>  where partners!='-‘</a:t>
            </a:r>
          </a:p>
          <a:p>
            <a:r>
              <a:rPr lang="en-US" dirty="0" smtClean="0"/>
              <a:t>  group by partners </a:t>
            </a:r>
          </a:p>
          <a:p>
            <a:r>
              <a:rPr lang="en-US" dirty="0"/>
              <a:t> </a:t>
            </a:r>
            <a:r>
              <a:rPr lang="en-US" dirty="0" smtClean="0"/>
              <a:t>order by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61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183" y="2416632"/>
            <a:ext cx="7889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IN" sz="80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7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7957" y="2405574"/>
            <a:ext cx="10353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SHARK TANK INDIA ANALYSIS</a:t>
            </a:r>
            <a:endParaRPr lang="en-IN" sz="66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3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551" y="815930"/>
            <a:ext cx="94253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QUESTIONS</a:t>
            </a:r>
          </a:p>
          <a:p>
            <a:r>
              <a:rPr lang="en-US" sz="66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	</a:t>
            </a:r>
            <a:r>
              <a:rPr lang="en-US" sz="66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				</a:t>
            </a:r>
          </a:p>
          <a:p>
            <a:r>
              <a:rPr lang="en-US" sz="66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	</a:t>
            </a:r>
            <a:r>
              <a:rPr lang="en-US" sz="66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			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FOR</a:t>
            </a:r>
            <a:r>
              <a:rPr lang="en-US" sz="40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</a:t>
            </a:r>
          </a:p>
          <a:p>
            <a:r>
              <a:rPr lang="en-US" sz="40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	</a:t>
            </a:r>
            <a:r>
              <a:rPr lang="en-US" sz="40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				</a:t>
            </a:r>
          </a:p>
          <a:p>
            <a:r>
              <a:rPr lang="en-US" sz="40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	</a:t>
            </a:r>
            <a:r>
              <a:rPr lang="en-US" sz="40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					</a:t>
            </a:r>
            <a:r>
              <a:rPr lang="en-US" sz="66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ANALYSIS</a:t>
            </a:r>
            <a:endParaRPr lang="en-IN" sz="66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7315200" y="1149531"/>
            <a:ext cx="2547257" cy="2351315"/>
          </a:xfrm>
          <a:prstGeom prst="actionButtonHel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3" y="182880"/>
            <a:ext cx="98755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1.How many episodes are their in this season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2.Total number of unique episodes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3.Total number of brand came into show? also show number of pitches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4.number of pitches converted into deal?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5.Total number of male entrepreneur participated into show?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6.Total number of female entrepreneur participated into show?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7.What is the gender ratio?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8.Find out total number of amount invested in deals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9.what was Average number of equity taken by sharks?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10.what is the highest invested amount by sharks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11.what is the highest equity which is taken?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12.Number of startup having at least one women in the business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13.Pitches converted into deal having at least one women?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14.Find out the average team members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15.Find out the amount invested into per deal?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16.what is the average age group of participants?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17.find location where number of participants came?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18.Majority of sector which came in show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19.How many deals are like partners deals ?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20.which is the startup in which the highest amount has been invested in each domain/sector  ?</a:t>
            </a:r>
            <a:endParaRPr lang="en-IN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41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935" y="2442754"/>
            <a:ext cx="762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 Integration of queries</a:t>
            </a:r>
            <a:endParaRPr lang="en-IN" sz="5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1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5954" y="6630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How many episodes are their in this season ?</a:t>
            </a:r>
          </a:p>
          <a:p>
            <a:r>
              <a:rPr lang="en-IN" dirty="0" smtClean="0"/>
              <a:t>     </a:t>
            </a:r>
          </a:p>
          <a:p>
            <a:r>
              <a:rPr lang="en-IN" dirty="0"/>
              <a:t> </a:t>
            </a:r>
            <a:r>
              <a:rPr lang="en-IN" dirty="0" smtClean="0"/>
              <a:t>    select max(`Ep. No.`) from </a:t>
            </a:r>
          </a:p>
          <a:p>
            <a:r>
              <a:rPr lang="en-IN" dirty="0"/>
              <a:t> </a:t>
            </a:r>
            <a:r>
              <a:rPr lang="en-IN" dirty="0" smtClean="0"/>
              <a:t>    shark_tank;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75954" y="22828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2. Total number of unique episodes ?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select count(distinct `Ep. No.`) </a:t>
            </a:r>
          </a:p>
          <a:p>
            <a:r>
              <a:rPr lang="en-IN" dirty="0"/>
              <a:t> </a:t>
            </a:r>
            <a:r>
              <a:rPr lang="en-IN" dirty="0" smtClean="0"/>
              <a:t>   from shark_tank;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67245" y="39845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3. Total number of brand came into show ? also show number of pitches ? 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select count(distinct brand) </a:t>
            </a:r>
          </a:p>
          <a:p>
            <a:r>
              <a:rPr lang="en-IN" dirty="0"/>
              <a:t> </a:t>
            </a:r>
            <a:r>
              <a:rPr lang="en-IN" dirty="0" smtClean="0"/>
              <a:t>from shark_tank;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3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4331" y="644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4. Number of pitches converted into deal? </a:t>
            </a:r>
          </a:p>
          <a:p>
            <a:endParaRPr lang="en-IN" dirty="0" smtClean="0"/>
          </a:p>
          <a:p>
            <a:r>
              <a:rPr lang="en-IN" dirty="0" smtClean="0"/>
              <a:t>    select cast(sum(</a:t>
            </a:r>
            <a:r>
              <a:rPr lang="en-IN" dirty="0" err="1" smtClean="0"/>
              <a:t>a.converted_not_converted</a:t>
            </a:r>
            <a:r>
              <a:rPr lang="en-IN" dirty="0" smtClean="0"/>
              <a:t>) as   	float) /cast(count(*) as float) from (select 	`Amount Invested lakhs` , case when 	`Amount Invested lakhs`&gt;0 then 1 else 0 end 	as </a:t>
            </a:r>
            <a:r>
              <a:rPr lang="en-IN" dirty="0" err="1" smtClean="0"/>
              <a:t>converted_not_converted</a:t>
            </a:r>
            <a:r>
              <a:rPr lang="en-IN" dirty="0" smtClean="0"/>
              <a:t> from 	shark_tank) a;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08908" y="3762103"/>
            <a:ext cx="578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Total number of male entrepreneur participated into show? </a:t>
            </a:r>
          </a:p>
          <a:p>
            <a:endParaRPr lang="en-US" dirty="0" smtClean="0"/>
          </a:p>
          <a:p>
            <a:r>
              <a:rPr lang="en-US" dirty="0" smtClean="0"/>
              <a:t> select sum(male) from shark_tank;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08908" y="5229442"/>
            <a:ext cx="760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Total number of female entrepreneur participated into show ?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select sum(female) from shark_tank;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87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474" y="901337"/>
            <a:ext cx="752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What is the gender ratio ?</a:t>
            </a:r>
          </a:p>
          <a:p>
            <a:endParaRPr lang="en-US" dirty="0"/>
          </a:p>
          <a:p>
            <a:r>
              <a:rPr lang="en-US" dirty="0" smtClean="0"/>
              <a:t>select sum(female)/sum(male) from shark_tank;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45473" y="2677886"/>
            <a:ext cx="6387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Find out total number of amount invested in deals ?</a:t>
            </a:r>
          </a:p>
          <a:p>
            <a:endParaRPr lang="en-US" dirty="0"/>
          </a:p>
          <a:p>
            <a:r>
              <a:rPr lang="en-US" dirty="0" smtClean="0"/>
              <a:t> select sum( `Amount Invested lakhs`) from shark_tank;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45472" y="4075611"/>
            <a:ext cx="658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what was Average number of equity taken by sharks?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a.`Equity</a:t>
            </a:r>
            <a:r>
              <a:rPr lang="en-US" dirty="0" smtClean="0"/>
              <a:t> Taken %`) from(select * from    shark_tank where `Equity Taken %`&gt;0) a;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76103" y="5750335"/>
            <a:ext cx="7393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what is the highest invested amount by sharks ?</a:t>
            </a:r>
          </a:p>
          <a:p>
            <a:endParaRPr lang="en-US" dirty="0"/>
          </a:p>
          <a:p>
            <a:r>
              <a:rPr lang="en-US" dirty="0" smtClean="0"/>
              <a:t>  select max( `Amount Invested lakhs`) from shark_tank;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606" y="483326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what is the highest equity which is taken ?</a:t>
            </a:r>
          </a:p>
          <a:p>
            <a:endParaRPr lang="en-US" dirty="0"/>
          </a:p>
          <a:p>
            <a:r>
              <a:rPr lang="en-US" dirty="0" smtClean="0"/>
              <a:t>select max(`Equity Taken %`) from shark_tank;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80606" y="2403566"/>
            <a:ext cx="7903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number of startup having at least one women in the  business ?</a:t>
            </a:r>
          </a:p>
          <a:p>
            <a:endParaRPr lang="en-US" dirty="0" smtClean="0"/>
          </a:p>
          <a:p>
            <a:r>
              <a:rPr lang="en-US" dirty="0" smtClean="0"/>
              <a:t>select sum(</a:t>
            </a:r>
            <a:r>
              <a:rPr lang="en-US" dirty="0" err="1" smtClean="0"/>
              <a:t>a.female_count</a:t>
            </a:r>
            <a:r>
              <a:rPr lang="en-US" dirty="0" smtClean="0"/>
              <a:t>) startups having at  women from 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select </a:t>
            </a:r>
            <a:r>
              <a:rPr lang="en-US" dirty="0" err="1" smtClean="0"/>
              <a:t>female,case</a:t>
            </a:r>
            <a:r>
              <a:rPr lang="en-US" dirty="0" smtClean="0"/>
              <a:t> when female&gt;0 then 1 else 0 end 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female_count</a:t>
            </a:r>
            <a:r>
              <a:rPr lang="en-US" dirty="0" smtClean="0"/>
              <a:t> from shark_tank) 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04257" y="4480560"/>
            <a:ext cx="7667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 Pitches converted into deal having at least one women?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select sum(</a:t>
            </a:r>
            <a:r>
              <a:rPr lang="en-US" dirty="0" err="1" smtClean="0"/>
              <a:t>b.female_count</a:t>
            </a:r>
            <a:r>
              <a:rPr lang="en-US" dirty="0" smtClean="0"/>
              <a:t>) from(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select case when </a:t>
            </a:r>
            <a:r>
              <a:rPr lang="en-US" dirty="0" err="1" smtClean="0"/>
              <a:t>a.female</a:t>
            </a:r>
            <a:r>
              <a:rPr lang="en-US" dirty="0" smtClean="0"/>
              <a:t>&gt;0 then 1 else 0 end 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female_count</a:t>
            </a:r>
            <a:r>
              <a:rPr lang="en-US" dirty="0" smtClean="0"/>
              <a:t> ,a.*from ((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select * from shark_tank where deal!='No</a:t>
            </a:r>
          </a:p>
          <a:p>
            <a:r>
              <a:rPr lang="en-US" dirty="0" smtClean="0"/>
              <a:t>                                                               Deal')) a)b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132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699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Bahnschrift SemiCondensed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2023-01-24T16:02:56Z</dcterms:created>
  <dcterms:modified xsi:type="dcterms:W3CDTF">2023-01-24T17:18:01Z</dcterms:modified>
</cp:coreProperties>
</file>