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56" r:id="rId1"/>
  </p:sldMasterIdLst>
  <p:notesMasterIdLst>
    <p:notesMasterId r:id="rId21"/>
  </p:notesMasterIdLst>
  <p:sldIdLst>
    <p:sldId id="319" r:id="rId2"/>
    <p:sldId id="416" r:id="rId3"/>
    <p:sldId id="421" r:id="rId4"/>
    <p:sldId id="422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>
      <p:cViewPr varScale="1">
        <p:scale>
          <a:sx n="88" d="100"/>
          <a:sy n="88" d="100"/>
        </p:scale>
        <p:origin x="6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ext Box 21">
            <a:extLst>
              <a:ext uri="{FF2B5EF4-FFF2-40B4-BE49-F238E27FC236}">
                <a16:creationId xmlns=""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10" name="AutoShape 23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AutoShape 24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" name="Rectangle 25">
            <a:extLst>
              <a:ext uri="{FF2B5EF4-FFF2-40B4-BE49-F238E27FC236}">
                <a16:creationId xmlns=""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3" name="Text Box 30">
            <a:extLst>
              <a:ext uri="{FF2B5EF4-FFF2-40B4-BE49-F238E27FC236}">
                <a16:creationId xmlns=""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5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23986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54137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87941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97880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06606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3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2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7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01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31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8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0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9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28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Error Recovery Mechanism in Modern Compiler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Supervisor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	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S.Divya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Prasanna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Professor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192311333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Saveetha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School of Engineering		Saveetha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1828800"/>
            <a:ext cx="4038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New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smarter way to handle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mistakes and keeps going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clear messages to help fix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Saves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debugging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faster error resolution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Boosts 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coders trust their work with reliable feedback.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" y="1679165"/>
            <a:ext cx="3663395" cy="4685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521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641187"/>
            <a:ext cx="385679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at the whole code, not just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 after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exactly what’s wrong and why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critical issues first for efficient fixes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for beginners and pros with tailored advice.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8501"/>
            <a:ext cx="3692892" cy="5016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5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779180"/>
            <a:ext cx="47625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we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[e.g., LLVM or simple tools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constructed using tools like LLVM (a compiler infrastructure) or basic programming utilities to create an efficient framework.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to catch and fix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was implemented to identify mistakes in the code and automatically correct them for smoother operation.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 small and big code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evaluated using both simple, small-scale code and larger, complex samples to ensure reliability and scalability.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7841"/>
            <a:ext cx="3429000" cy="4523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27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9346" y="1676400"/>
            <a:ext cx="38323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Did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Spot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begins by detecting any issues or mistakes in the code or input.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Decide how to fix or skip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judgment is made on whether to correct the error automatically or bypass it based on predefined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Show a helpful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and useful notification is displayed to inform the user about the error and the action taken.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63986"/>
            <a:ext cx="3048000" cy="464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5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2209800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code that has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evaluated using intentionally flawed code to assess its error-handling capabilities.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 going better than old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performed more reliably and efficiently compared to previous versions or traditional approaches.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easier to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messages were clearer and more user-friendly, improving understanding and interaction.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" y="2323846"/>
            <a:ext cx="3605944" cy="39268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5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6206" y="1981200"/>
            <a:ext cx="3247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compilers stopped 50%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failed half the time, showing low reliability.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stopped 20%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 succeeds 80% of the time, proving better performance.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helpful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stops mean quicker, user-friendly operation.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04" y="1981200"/>
            <a:ext cx="4343400" cy="466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2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04554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Better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smart tech (like AI) to guess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to predict and suggest code corrections automatically.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coding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compatibility to support a broader range of programming languages.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super fast for big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to handle large-scale projects with speed.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4042980" cy="44728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2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2211357"/>
            <a:ext cx="335280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in coding apps (like VS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beginners learn by fixing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it with companies for real 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75450"/>
            <a:ext cx="3962399" cy="50237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1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1981200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compilers tougher with better error fixes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errors, keeps going, and helps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Beats old ways in tests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coders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big and small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upgrades later.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7" y="2057400"/>
            <a:ext cx="3276600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53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7099" y="2667000"/>
            <a:ext cx="601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1828800"/>
            <a:ext cx="65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Existing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1981200"/>
            <a:ext cx="3581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About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turn code into something computers understand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code can stop compilers from working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make compilers stronger and smarter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200"/>
            <a:ext cx="38862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2286000"/>
            <a:ext cx="434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help fixing mistakes fast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compiler keeps going even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Better error recovery for modern compilers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developers  will not be frustrated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36576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1752600"/>
            <a:ext cx="4419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USED  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GCC (GNU Compiler 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Panic Mode to skip errors and keep going.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for C, C++, and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Clang: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 small errors with Phrase-Level recovery.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in LLVM projects, good for clear messages.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7" y="1676399"/>
            <a:ext cx="2803134" cy="473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8380" y="2295495"/>
            <a:ext cx="3200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EXISISTING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Out There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try to fix errors in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Skips errors to keep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Phrase-Level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Fixes small mistakes in code.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97412"/>
            <a:ext cx="3657600" cy="4350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133600"/>
            <a:ext cx="3124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EXISITING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Examples: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Clang use these ideas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errors but don’t always explain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working, some stop too soon.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28046"/>
            <a:ext cx="411480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47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3451" y="1657779"/>
            <a:ext cx="4419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EXISITING MODELS: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Unclear Error Messages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often provide vague or overly technical error messages, making it hard for developers to understand and fix issues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Termination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stop at the first error, offering limited feedback and requiring multiple recompilations to detect all errors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Complex Errors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Ambiguous or context-sensitive errors confuse compilers, resulting in misleading or unclear error messages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Semantic Error Recovery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struggle with semantic errors, providing insufficient context or feedback to accurately diagnose and resolve the issue</a:t>
            </a:r>
            <a:r>
              <a:rPr lang="en-US" sz="1400" dirty="0"/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3657600" cy="46610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42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1981200"/>
            <a:ext cx="324719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EXISISTING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time figuring out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means less code gets checked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big projects with lots of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1752600"/>
            <a:ext cx="3429000" cy="4191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11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6159</TotalTime>
  <Words>973</Words>
  <Application>Microsoft Office PowerPoint</Application>
  <PresentationFormat>On-screen Show (4:3)</PresentationFormat>
  <Paragraphs>164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宋体</vt:lpstr>
      <vt:lpstr>Arial</vt:lpstr>
      <vt:lpstr>AvantGarde</vt:lpstr>
      <vt:lpstr>Calibri</vt:lpstr>
      <vt:lpstr>Century Gothic</vt:lpstr>
      <vt:lpstr>Courier New</vt:lpstr>
      <vt:lpstr>Droid Sans Fallback</vt:lpstr>
      <vt:lpstr>Times New Roman</vt:lpstr>
      <vt:lpstr>Wingdings</vt:lpstr>
      <vt:lpstr>Wingdings 2</vt:lpstr>
      <vt:lpstr>Wingdings 3</vt:lpstr>
      <vt:lpstr>幼圆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USER</cp:lastModifiedBy>
  <cp:revision>429</cp:revision>
  <dcterms:created xsi:type="dcterms:W3CDTF">2000-07-06T15:05:59Z</dcterms:created>
  <dcterms:modified xsi:type="dcterms:W3CDTF">2025-03-20T01:02:45Z</dcterms:modified>
</cp:coreProperties>
</file>