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DAD8659D-DC3D-404C-AC15-8B5F9580C544}" type="datetimeFigureOut">
              <a:rPr lang="en-US" smtClean="0"/>
              <a:t>8/21/2024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10E8759-234A-4187-88DA-18C8D285496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D8659D-DC3D-404C-AC15-8B5F9580C544}"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E8759-234A-4187-88DA-18C8D28549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D8659D-DC3D-404C-AC15-8B5F9580C544}"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E8759-234A-4187-88DA-18C8D28549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DAD8659D-DC3D-404C-AC15-8B5F9580C544}" type="datetimeFigureOut">
              <a:rPr lang="en-US" smtClean="0"/>
              <a:t>8/21/2024</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710E8759-234A-4187-88DA-18C8D28549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DAD8659D-DC3D-404C-AC15-8B5F9580C544}" type="datetimeFigureOut">
              <a:rPr lang="en-US" smtClean="0"/>
              <a:t>8/21/2024</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710E8759-234A-4187-88DA-18C8D285496E}"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DAD8659D-DC3D-404C-AC15-8B5F9580C544}" type="datetimeFigureOut">
              <a:rPr lang="en-US" smtClean="0"/>
              <a:t>8/21/2024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710E8759-234A-4187-88DA-18C8D28549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DAD8659D-DC3D-404C-AC15-8B5F9580C544}" type="datetimeFigureOut">
              <a:rPr lang="en-US" smtClean="0"/>
              <a:t>8/21/2024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10E8759-234A-4187-88DA-18C8D285496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D8659D-DC3D-404C-AC15-8B5F9580C544}"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0E8759-234A-4187-88DA-18C8D28549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DAD8659D-DC3D-404C-AC15-8B5F9580C544}" type="datetimeFigureOut">
              <a:rPr lang="en-US" smtClean="0"/>
              <a:t>8/21/2024</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710E8759-234A-4187-88DA-18C8D28549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DAD8659D-DC3D-404C-AC15-8B5F9580C544}" type="datetimeFigureOut">
              <a:rPr lang="en-US" smtClean="0"/>
              <a:t>8/21/2024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10E8759-234A-4187-88DA-18C8D285496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DAD8659D-DC3D-404C-AC15-8B5F9580C544}" type="datetimeFigureOut">
              <a:rPr lang="en-US" smtClean="0"/>
              <a:t>8/21/2024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10E8759-234A-4187-88DA-18C8D285496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DAD8659D-DC3D-404C-AC15-8B5F9580C544}" type="datetimeFigureOut">
              <a:rPr lang="en-US" smtClean="0"/>
              <a:t>8/21/2024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10E8759-234A-4187-88DA-18C8D285496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2976" y="1142984"/>
            <a:ext cx="7000924" cy="4247317"/>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sz="5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AI Pipeline for </a:t>
            </a:r>
          </a:p>
          <a:p>
            <a:pPr algn="ctr"/>
            <a:r>
              <a:rPr lang="en-IN" sz="5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Object Detection</a:t>
            </a:r>
          </a:p>
          <a:p>
            <a:pPr algn="ctr"/>
            <a:r>
              <a:rPr lang="en-IN" sz="5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And</a:t>
            </a:r>
          </a:p>
          <a:p>
            <a:pPr algn="ctr"/>
            <a:r>
              <a:rPr lang="en-IN" sz="5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Image Analysis</a:t>
            </a:r>
          </a:p>
          <a:p>
            <a:pPr algn="ctr"/>
            <a:endParaRPr lang="en-US" sz="5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714348" y="5357826"/>
            <a:ext cx="4463081" cy="646331"/>
          </a:xfrm>
          <a:prstGeom prst="rect">
            <a:avLst/>
          </a:prstGeom>
          <a:noFill/>
        </p:spPr>
        <p:txBody>
          <a:bodyPr wrap="none" rtlCol="0">
            <a:spAutoFit/>
          </a:bodyPr>
          <a:lstStyle/>
          <a:p>
            <a:r>
              <a:rPr lang="en-IN" dirty="0" smtClean="0">
                <a:solidFill>
                  <a:srgbClr val="FFC000"/>
                </a:solidFill>
              </a:rPr>
              <a:t>Created By : Divyaprem</a:t>
            </a:r>
          </a:p>
          <a:p>
            <a:r>
              <a:rPr lang="en-IN" dirty="0">
                <a:solidFill>
                  <a:srgbClr val="FFC000"/>
                </a:solidFill>
              </a:rPr>
              <a:t> </a:t>
            </a:r>
            <a:r>
              <a:rPr lang="en-IN" dirty="0" smtClean="0">
                <a:solidFill>
                  <a:srgbClr val="FFC000"/>
                </a:solidFill>
              </a:rPr>
              <a:t>     E-Mail-ID : vdivyaprem@gmail.com</a:t>
            </a:r>
            <a:endParaRPr lang="en-US" dirty="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the need?</a:t>
            </a:r>
            <a:endParaRPr lang="en-US" dirty="0"/>
          </a:p>
        </p:txBody>
      </p:sp>
      <p:sp>
        <p:nvSpPr>
          <p:cNvPr id="3" name="Content Placeholder 2"/>
          <p:cNvSpPr>
            <a:spLocks noGrp="1"/>
          </p:cNvSpPr>
          <p:nvPr>
            <p:ph idx="1"/>
          </p:nvPr>
        </p:nvSpPr>
        <p:spPr/>
        <p:txBody>
          <a:bodyPr>
            <a:normAutofit/>
          </a:bodyPr>
          <a:lstStyle/>
          <a:p>
            <a:r>
              <a:rPr lang="en-GB" sz="2400" dirty="0" smtClean="0">
                <a:solidFill>
                  <a:schemeClr val="accent1">
                    <a:lumMod val="75000"/>
                  </a:schemeClr>
                </a:solidFill>
              </a:rPr>
              <a:t>Building an AI pipeline that detects objects and text within an image is essential for automating image analysis, enabling efficient extraction of relevant information. This capability is valuable in various applications, such as document processing, automated inventory management, visual search, and enhancing accessibility by converting images into structured data. </a:t>
            </a:r>
            <a:endParaRPr lang="en-GB" sz="2400" dirty="0" smtClean="0">
              <a:solidFill>
                <a:schemeClr val="accent1">
                  <a:lumMod val="75000"/>
                </a:schemeClr>
              </a:solidFill>
            </a:endParaRPr>
          </a:p>
          <a:p>
            <a:r>
              <a:rPr lang="en-GB" sz="2400" dirty="0" smtClean="0">
                <a:solidFill>
                  <a:schemeClr val="accent1">
                    <a:lumMod val="75000"/>
                  </a:schemeClr>
                </a:solidFill>
              </a:rPr>
              <a:t>It </a:t>
            </a:r>
            <a:r>
              <a:rPr lang="en-GB" sz="2400" dirty="0" smtClean="0">
                <a:solidFill>
                  <a:schemeClr val="accent1">
                    <a:lumMod val="75000"/>
                  </a:schemeClr>
                </a:solidFill>
              </a:rPr>
              <a:t>helps streamline workflows, reduces manual effort, and improves accuracy in interpreting and analyzing visual content.</a:t>
            </a:r>
            <a:endParaRPr lang="en-US" sz="2400"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Common Application in real world?</a:t>
            </a:r>
            <a:endParaRPr lang="en-US" dirty="0"/>
          </a:p>
        </p:txBody>
      </p:sp>
      <p:sp>
        <p:nvSpPr>
          <p:cNvPr id="3" name="Content Placeholder 2"/>
          <p:cNvSpPr>
            <a:spLocks noGrp="1"/>
          </p:cNvSpPr>
          <p:nvPr>
            <p:ph idx="1"/>
          </p:nvPr>
        </p:nvSpPr>
        <p:spPr>
          <a:xfrm>
            <a:off x="285720" y="1857364"/>
            <a:ext cx="5043494" cy="4572000"/>
          </a:xfrm>
        </p:spPr>
        <p:txBody>
          <a:bodyPr>
            <a:normAutofit/>
          </a:bodyPr>
          <a:lstStyle/>
          <a:p>
            <a:r>
              <a:rPr lang="en-GB" sz="2400" dirty="0" smtClean="0">
                <a:solidFill>
                  <a:schemeClr val="accent1">
                    <a:lumMod val="75000"/>
                  </a:schemeClr>
                </a:solidFill>
              </a:rPr>
              <a:t>Vehicle and number plate detection enhances security and traffic management by automating identification, monitoring violations, and managing parking</a:t>
            </a:r>
            <a:r>
              <a:rPr lang="en-GB" sz="2400" dirty="0" smtClean="0">
                <a:solidFill>
                  <a:schemeClr val="accent1">
                    <a:lumMod val="75000"/>
                  </a:schemeClr>
                </a:solidFill>
              </a:rPr>
              <a:t>.</a:t>
            </a:r>
          </a:p>
          <a:p>
            <a:r>
              <a:rPr lang="en-GB" sz="2400" dirty="0" smtClean="0">
                <a:solidFill>
                  <a:schemeClr val="accent1">
                    <a:lumMod val="75000"/>
                  </a:schemeClr>
                </a:solidFill>
              </a:rPr>
              <a:t> </a:t>
            </a:r>
            <a:r>
              <a:rPr lang="en-GB" sz="2400" dirty="0" smtClean="0">
                <a:solidFill>
                  <a:schemeClr val="accent1">
                    <a:lumMod val="75000"/>
                  </a:schemeClr>
                </a:solidFill>
              </a:rPr>
              <a:t>It increases efficiency, reduces errors, and enables real-time analysis, making it vital for modern transportation systems and law enforcement.</a:t>
            </a:r>
            <a:endParaRPr lang="en-US" sz="2400" dirty="0">
              <a:solidFill>
                <a:schemeClr val="accent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5286380" y="1785926"/>
            <a:ext cx="3643306" cy="18349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357818" y="4286256"/>
            <a:ext cx="3684613" cy="16922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
      <a:dk1>
        <a:sysClr val="windowText" lastClr="000000"/>
      </a:dk1>
      <a:lt1>
        <a:srgbClr val="7F7F7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16</TotalTime>
  <Words>147</Words>
  <Application>Microsoft Office PowerPoint</Application>
  <PresentationFormat>On-screen Show (4:3)</PresentationFormat>
  <Paragraphs>12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Verve</vt:lpstr>
      <vt:lpstr>Slide 1</vt:lpstr>
      <vt:lpstr>What is the need?</vt:lpstr>
      <vt:lpstr>Common Application in real world?</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Prem V</dc:creator>
  <cp:lastModifiedBy>Prem V</cp:lastModifiedBy>
  <cp:revision>2</cp:revision>
  <dcterms:created xsi:type="dcterms:W3CDTF">2024-08-21T05:34:21Z</dcterms:created>
  <dcterms:modified xsi:type="dcterms:W3CDTF">2024-08-21T05:50:56Z</dcterms:modified>
</cp:coreProperties>
</file>