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22D8-0379-47CA-268D-D024E425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E633-BDC4-BBE6-0611-F7BB642B9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2DD4-303A-3895-9EB7-5253C598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BBC2E-AFB2-5A24-5759-F40BF1C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013E-A772-CD6D-64CB-16D513E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22CD-1D7C-10FE-4795-D6E44F3F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0430C-FCE7-6264-08E1-2F33AE10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67F9-2294-D4E9-9487-1A08C71E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B400-05D0-B32D-CBFC-AB339ADC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51C1-B559-EB87-BA07-767B83F0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5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98E0D-D967-5387-31B4-6592D40EF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0DD3-0F8C-D3D7-CE78-530EA5A4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0DCE-91E8-0B78-52EF-A5F0C7F5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09F3-421F-FA3D-BC1F-23498BA6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6187-C815-A0B5-8ABE-7D64E3D0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075B-8305-27F2-F045-58361D27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8C4-6CBF-0B11-5745-68655B3B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90C3-C4AB-7382-4FF6-3E43A4FA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BE9B-4612-1844-FC99-FDBFCEFD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6D51-6F31-5EB0-601C-E72674FB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7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6357-C5C9-FE12-2286-908E071E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92B3-88E8-C33E-BB03-2D3AD435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E57D-8725-32AB-611D-5846482F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53D4-E959-9DDB-E69B-D0D8F84C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DD9A-D1BD-1C94-0DC5-A82CF076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94C4-5A08-9C0B-0F4F-F00AE9D7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8133-E131-4041-0433-F1BDD34A9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41851-8DF5-64B5-7B82-3EC521528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201BD-F0CC-F1E9-CE99-99BBDA22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19B5E-9F1F-A33A-DB7E-5E3F63E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528E-D8FC-6C62-AE40-4424632E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156A-2E14-3A02-6344-1B438D6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E736E-CA82-23A3-D1F3-1C241C80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A2F1D-B8AB-7B40-032B-3A9B495A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6687F-EF10-FE7E-8854-D32EA060B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95760-A437-A8A0-5975-A62D702B5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A7E28-3464-E320-4C86-C16F3969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17531-E6FE-F4C3-CB6D-D2CC54DF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E1873-5D79-A4A9-45E7-2883344C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DFC8-C6B5-4CE0-B15C-099D6A70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75D7B-5122-9CFA-5460-9AD1FF54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5E4BE-8B00-BEEF-E7AD-5C1BC837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486B5-841F-4C08-D416-C29420FC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FC035-C7BE-A690-F28B-9736965A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697D0-DF6D-3C3B-5C75-B2E91C8F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8F6F7-A852-47E8-D088-C71F85CB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1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4759-86C3-342A-A15A-0EA02C6C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48A-8674-70BB-A63B-8A494879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072A7-01DE-A197-FE6F-81BAAE266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51761-1E6E-88C4-172C-D60BA4F0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45C14-872F-BF2E-7144-33DD088F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3A7D-BAF0-E77D-6762-7EE9E1F1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5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B277-BBFA-EE5C-36CB-667D138A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9D37C-1426-2534-6B8F-E49591C5D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F8DDD-858A-0841-02C0-B16E937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471D-4AB5-8282-712A-5241FC32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9DCE2-AC75-1F78-C664-6DBE7D86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8B8C8-0B42-3312-0564-EA7811C0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6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DEB68-F316-EFC6-FB37-7295DA31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0ECEA-D525-6D30-E5B3-E953654E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AFC5-581A-B51E-06EF-18E510BBC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A8D7-E4FA-53AA-D0FB-45256F1F8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1C64-63E6-8C0C-14FF-10D132F0E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7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D79FAF-0050-D467-9DE7-98ED3BD4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2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604D-8F5C-F800-3729-93242C3A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15C3-8B1F-BCC6-250A-CF974CACA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EBA02-7FA9-A130-155A-21DF18FF90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326470" cy="6891707"/>
          </a:xfrm>
        </p:spPr>
      </p:pic>
    </p:spTree>
    <p:extLst>
      <p:ext uri="{BB962C8B-B14F-4D97-AF65-F5344CB8AC3E}">
        <p14:creationId xmlns:p14="http://schemas.microsoft.com/office/powerpoint/2010/main" val="105564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CEBF-A3A8-64FE-A98F-1A35A9DE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1CB6-3A47-8275-D2D8-D956FE120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FC6CF-437B-3D6A-2FCE-6459D52786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79288" cy="6858000"/>
          </a:xfrm>
        </p:spPr>
      </p:pic>
    </p:spTree>
    <p:extLst>
      <p:ext uri="{BB962C8B-B14F-4D97-AF65-F5344CB8AC3E}">
        <p14:creationId xmlns:p14="http://schemas.microsoft.com/office/powerpoint/2010/main" val="200289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BBE-53A5-9412-7DF1-764F5AAA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AB0C-F93C-1005-B752-7AC825F7B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67D56-1F57-7EE9-1265-57C150F18F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149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C239-66AF-D80D-123C-C6EB361F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4359-3AA6-7AE0-8CF3-DBCC0E437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293AD-31E1-F8EF-0CF1-4C7E4AF28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61858" cy="6857999"/>
          </a:xfrm>
        </p:spPr>
      </p:pic>
    </p:spTree>
    <p:extLst>
      <p:ext uri="{BB962C8B-B14F-4D97-AF65-F5344CB8AC3E}">
        <p14:creationId xmlns:p14="http://schemas.microsoft.com/office/powerpoint/2010/main" val="112735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3210-0EA7-DE34-BA0C-D60EA048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4C94-7AE2-9468-3ABA-9576A0B077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7895FB-36C3-5B46-7AB4-73382A421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302878" cy="6857999"/>
          </a:xfrm>
        </p:spPr>
      </p:pic>
    </p:spTree>
    <p:extLst>
      <p:ext uri="{BB962C8B-B14F-4D97-AF65-F5344CB8AC3E}">
        <p14:creationId xmlns:p14="http://schemas.microsoft.com/office/powerpoint/2010/main" val="11149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861F-C182-E0E8-E3A4-72FC542C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20E5-399A-B9F3-6087-0D2E5A13C3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FEE6F-481F-A102-4AF6-B97A0F0158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38266" cy="6857999"/>
          </a:xfrm>
        </p:spPr>
      </p:pic>
    </p:spTree>
    <p:extLst>
      <p:ext uri="{BB962C8B-B14F-4D97-AF65-F5344CB8AC3E}">
        <p14:creationId xmlns:p14="http://schemas.microsoft.com/office/powerpoint/2010/main" val="110232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C804-AFA9-89FE-03D5-7F54F14C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9355-CB7A-6FE9-DDB8-5FAA0AF59A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3B830-D159-60A4-B02A-3BA01ED3B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5432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8397-F115-FC86-54AB-9729BCD3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562A-3745-157C-F652-13F6C7B0E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705A6-4C3E-3E83-47F1-01B200C159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79288" cy="6858000"/>
          </a:xfrm>
        </p:spPr>
      </p:pic>
    </p:spTree>
    <p:extLst>
      <p:ext uri="{BB962C8B-B14F-4D97-AF65-F5344CB8AC3E}">
        <p14:creationId xmlns:p14="http://schemas.microsoft.com/office/powerpoint/2010/main" val="227728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DC42-E0CC-8BA5-AE20-460553EE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536A-7E8C-1DD7-9ABA-240852E9FE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5B70D-6C31-2894-9F6D-F5F0EE654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62518"/>
            <a:ext cx="12208515" cy="6920517"/>
          </a:xfrm>
        </p:spPr>
      </p:pic>
    </p:spTree>
    <p:extLst>
      <p:ext uri="{BB962C8B-B14F-4D97-AF65-F5344CB8AC3E}">
        <p14:creationId xmlns:p14="http://schemas.microsoft.com/office/powerpoint/2010/main" val="389141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3756-3F96-5A6B-B586-90B9E9EA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161-8BCD-92AA-3072-398D105137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39436-943F-D21C-22AD-F26AE30A4B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14675" cy="6901304"/>
          </a:xfrm>
        </p:spPr>
      </p:pic>
    </p:spTree>
    <p:extLst>
      <p:ext uri="{BB962C8B-B14F-4D97-AF65-F5344CB8AC3E}">
        <p14:creationId xmlns:p14="http://schemas.microsoft.com/office/powerpoint/2010/main" val="20424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A9AE-0C42-BB75-553A-B35DAB66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6808-E90A-FC6A-2532-54279CAB9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B8B8E-3ED8-186F-3B52-54786A281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202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Janani J</dc:creator>
  <cp:lastModifiedBy>Janani J</cp:lastModifiedBy>
  <cp:revision>4</cp:revision>
  <dcterms:created xsi:type="dcterms:W3CDTF">2024-09-06T05:11:51Z</dcterms:created>
  <dcterms:modified xsi:type="dcterms:W3CDTF">2024-09-06T14:29:46Z</dcterms:modified>
</cp:coreProperties>
</file>