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6D26B-27D9-4B2C-867C-1E753E93583D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6A9D7-B6DA-4EAB-A3D4-D276750D700F}">
      <dgm:prSet/>
      <dgm:spPr/>
      <dgm:t>
        <a:bodyPr/>
        <a:lstStyle/>
        <a:p>
          <a:r>
            <a:rPr lang="en-US" b="0" i="0" dirty="0"/>
            <a:t>Authentication API</a:t>
          </a:r>
          <a:endParaRPr lang="en-US" dirty="0"/>
        </a:p>
      </dgm:t>
    </dgm:pt>
    <dgm:pt modelId="{91BE6872-51BA-46EF-91A3-932B04F014CA}" type="parTrans" cxnId="{C8AAB1BE-FE00-44F1-9F18-783448456D20}">
      <dgm:prSet/>
      <dgm:spPr/>
      <dgm:t>
        <a:bodyPr/>
        <a:lstStyle/>
        <a:p>
          <a:endParaRPr lang="en-US"/>
        </a:p>
      </dgm:t>
    </dgm:pt>
    <dgm:pt modelId="{363B32DC-7CFA-4DAC-85BC-D40D92572E48}" type="sibTrans" cxnId="{C8AAB1BE-FE00-44F1-9F18-783448456D20}">
      <dgm:prSet/>
      <dgm:spPr/>
      <dgm:t>
        <a:bodyPr/>
        <a:lstStyle/>
        <a:p>
          <a:endParaRPr lang="en-US"/>
        </a:p>
      </dgm:t>
    </dgm:pt>
    <dgm:pt modelId="{58B5AAC8-71A0-4087-9753-2A31B68142BD}">
      <dgm:prSet/>
      <dgm:spPr/>
      <dgm:t>
        <a:bodyPr/>
        <a:lstStyle/>
        <a:p>
          <a:r>
            <a:rPr lang="en-US" b="0" i="0" dirty="0" err="1"/>
            <a:t>Favourite</a:t>
          </a:r>
          <a:r>
            <a:rPr lang="en-US" b="0" i="0" dirty="0"/>
            <a:t> API</a:t>
          </a:r>
          <a:endParaRPr lang="en-US" dirty="0"/>
        </a:p>
      </dgm:t>
    </dgm:pt>
    <dgm:pt modelId="{1213AAF2-43E5-466E-A460-A5E19FCFF019}" type="parTrans" cxnId="{CB645E33-54E9-4482-8EBD-BE9E58781C16}">
      <dgm:prSet/>
      <dgm:spPr/>
      <dgm:t>
        <a:bodyPr/>
        <a:lstStyle/>
        <a:p>
          <a:endParaRPr lang="en-US"/>
        </a:p>
      </dgm:t>
    </dgm:pt>
    <dgm:pt modelId="{3F3BAD83-85EA-4086-AFAA-4334BEAE0B46}" type="sibTrans" cxnId="{CB645E33-54E9-4482-8EBD-BE9E58781C16}">
      <dgm:prSet/>
      <dgm:spPr/>
      <dgm:t>
        <a:bodyPr/>
        <a:lstStyle/>
        <a:p>
          <a:endParaRPr lang="en-US"/>
        </a:p>
      </dgm:t>
    </dgm:pt>
    <dgm:pt modelId="{77D42B2E-018D-4BF1-983F-E1E502410EAC}">
      <dgm:prSet/>
      <dgm:spPr/>
      <dgm:t>
        <a:bodyPr/>
        <a:lstStyle/>
        <a:p>
          <a:r>
            <a:rPr lang="en-US" b="0" i="0" dirty="0"/>
            <a:t>Recommendation API</a:t>
          </a:r>
          <a:endParaRPr lang="en-US" dirty="0"/>
        </a:p>
      </dgm:t>
    </dgm:pt>
    <dgm:pt modelId="{AC8C9DDE-AD6A-422B-9E16-7A8CBA76B9F4}" type="parTrans" cxnId="{CD0834C7-0AB4-40B5-9063-4B02AF499626}">
      <dgm:prSet/>
      <dgm:spPr/>
      <dgm:t>
        <a:bodyPr/>
        <a:lstStyle/>
        <a:p>
          <a:endParaRPr lang="en-US"/>
        </a:p>
      </dgm:t>
    </dgm:pt>
    <dgm:pt modelId="{0B1C26B7-092B-40C1-B5BC-519D75B06063}" type="sibTrans" cxnId="{CD0834C7-0AB4-40B5-9063-4B02AF499626}">
      <dgm:prSet/>
      <dgm:spPr/>
      <dgm:t>
        <a:bodyPr/>
        <a:lstStyle/>
        <a:p>
          <a:endParaRPr lang="en-US"/>
        </a:p>
      </dgm:t>
    </dgm:pt>
    <dgm:pt modelId="{0B8FF1B3-AD35-478C-8CDD-AA01A94A9F07}" type="pres">
      <dgm:prSet presAssocID="{0F86D26B-27D9-4B2C-867C-1E753E93583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F5224F-E467-4E8E-84CB-4B26676B6CF5}" type="pres">
      <dgm:prSet presAssocID="{0F86D26B-27D9-4B2C-867C-1E753E93583D}" presName="wedge1" presStyleLbl="node1" presStyleIdx="0" presStyleCnt="3"/>
      <dgm:spPr/>
      <dgm:t>
        <a:bodyPr/>
        <a:lstStyle/>
        <a:p>
          <a:endParaRPr lang="en-US"/>
        </a:p>
      </dgm:t>
    </dgm:pt>
    <dgm:pt modelId="{1B5466DE-6716-41CF-B0A2-E3612F21D8C4}" type="pres">
      <dgm:prSet presAssocID="{0F86D26B-27D9-4B2C-867C-1E753E93583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1F280-72E2-46D9-9FDE-77B54D23EA5C}" type="pres">
      <dgm:prSet presAssocID="{0F86D26B-27D9-4B2C-867C-1E753E93583D}" presName="wedge2" presStyleLbl="node1" presStyleIdx="1" presStyleCnt="3" custLinFactNeighborX="588"/>
      <dgm:spPr/>
      <dgm:t>
        <a:bodyPr/>
        <a:lstStyle/>
        <a:p>
          <a:endParaRPr lang="en-US"/>
        </a:p>
      </dgm:t>
    </dgm:pt>
    <dgm:pt modelId="{D782543A-4E35-4DB2-BA49-52229F15B566}" type="pres">
      <dgm:prSet presAssocID="{0F86D26B-27D9-4B2C-867C-1E753E93583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5382F-9D71-4550-861A-7CC0BE490CF5}" type="pres">
      <dgm:prSet presAssocID="{0F86D26B-27D9-4B2C-867C-1E753E93583D}" presName="wedge3" presStyleLbl="node1" presStyleIdx="2" presStyleCnt="3" custAng="0"/>
      <dgm:spPr/>
      <dgm:t>
        <a:bodyPr/>
        <a:lstStyle/>
        <a:p>
          <a:endParaRPr lang="en-US"/>
        </a:p>
      </dgm:t>
    </dgm:pt>
    <dgm:pt modelId="{1B98DBA5-3B28-48EE-92CE-F0AF6C117A2F}" type="pres">
      <dgm:prSet presAssocID="{0F86D26B-27D9-4B2C-867C-1E753E93583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0834C7-0AB4-40B5-9063-4B02AF499626}" srcId="{0F86D26B-27D9-4B2C-867C-1E753E93583D}" destId="{77D42B2E-018D-4BF1-983F-E1E502410EAC}" srcOrd="2" destOrd="0" parTransId="{AC8C9DDE-AD6A-422B-9E16-7A8CBA76B9F4}" sibTransId="{0B1C26B7-092B-40C1-B5BC-519D75B06063}"/>
    <dgm:cxn modelId="{9619B4D4-ED2F-414C-B804-CD71E8C44806}" type="presOf" srcId="{77D42B2E-018D-4BF1-983F-E1E502410EAC}" destId="{1B98DBA5-3B28-48EE-92CE-F0AF6C117A2F}" srcOrd="1" destOrd="0" presId="urn:microsoft.com/office/officeart/2005/8/layout/chart3"/>
    <dgm:cxn modelId="{574B9082-57A8-4D35-99C3-2EE2673A4345}" type="presOf" srcId="{FB06A9D7-B6DA-4EAB-A3D4-D276750D700F}" destId="{47F5224F-E467-4E8E-84CB-4B26676B6CF5}" srcOrd="0" destOrd="0" presId="urn:microsoft.com/office/officeart/2005/8/layout/chart3"/>
    <dgm:cxn modelId="{DEB46A9B-32FC-4204-A1D1-BD67FCBBAA75}" type="presOf" srcId="{FB06A9D7-B6DA-4EAB-A3D4-D276750D700F}" destId="{1B5466DE-6716-41CF-B0A2-E3612F21D8C4}" srcOrd="1" destOrd="0" presId="urn:microsoft.com/office/officeart/2005/8/layout/chart3"/>
    <dgm:cxn modelId="{EB92C685-4E84-45F5-B5AD-FF7CA4AE37D4}" type="presOf" srcId="{58B5AAC8-71A0-4087-9753-2A31B68142BD}" destId="{D782543A-4E35-4DB2-BA49-52229F15B566}" srcOrd="1" destOrd="0" presId="urn:microsoft.com/office/officeart/2005/8/layout/chart3"/>
    <dgm:cxn modelId="{F84D99F3-B7D9-4CBB-8E6A-902DEEFDB47A}" type="presOf" srcId="{77D42B2E-018D-4BF1-983F-E1E502410EAC}" destId="{9585382F-9D71-4550-861A-7CC0BE490CF5}" srcOrd="0" destOrd="0" presId="urn:microsoft.com/office/officeart/2005/8/layout/chart3"/>
    <dgm:cxn modelId="{C8AAB1BE-FE00-44F1-9F18-783448456D20}" srcId="{0F86D26B-27D9-4B2C-867C-1E753E93583D}" destId="{FB06A9D7-B6DA-4EAB-A3D4-D276750D700F}" srcOrd="0" destOrd="0" parTransId="{91BE6872-51BA-46EF-91A3-932B04F014CA}" sibTransId="{363B32DC-7CFA-4DAC-85BC-D40D92572E48}"/>
    <dgm:cxn modelId="{CB645E33-54E9-4482-8EBD-BE9E58781C16}" srcId="{0F86D26B-27D9-4B2C-867C-1E753E93583D}" destId="{58B5AAC8-71A0-4087-9753-2A31B68142BD}" srcOrd="1" destOrd="0" parTransId="{1213AAF2-43E5-466E-A460-A5E19FCFF019}" sibTransId="{3F3BAD83-85EA-4086-AFAA-4334BEAE0B46}"/>
    <dgm:cxn modelId="{745C5333-A406-4E0D-96E9-D1E55A5F1568}" type="presOf" srcId="{0F86D26B-27D9-4B2C-867C-1E753E93583D}" destId="{0B8FF1B3-AD35-478C-8CDD-AA01A94A9F07}" srcOrd="0" destOrd="0" presId="urn:microsoft.com/office/officeart/2005/8/layout/chart3"/>
    <dgm:cxn modelId="{E42630B0-7936-47C6-842B-0BF57B4C5FA5}" type="presOf" srcId="{58B5AAC8-71A0-4087-9753-2A31B68142BD}" destId="{F4E1F280-72E2-46D9-9FDE-77B54D23EA5C}" srcOrd="0" destOrd="0" presId="urn:microsoft.com/office/officeart/2005/8/layout/chart3"/>
    <dgm:cxn modelId="{A506667C-2300-4D78-8F41-11CF67A65513}" type="presParOf" srcId="{0B8FF1B3-AD35-478C-8CDD-AA01A94A9F07}" destId="{47F5224F-E467-4E8E-84CB-4B26676B6CF5}" srcOrd="0" destOrd="0" presId="urn:microsoft.com/office/officeart/2005/8/layout/chart3"/>
    <dgm:cxn modelId="{9A003551-AFA2-40DA-B1BB-370FA930B883}" type="presParOf" srcId="{0B8FF1B3-AD35-478C-8CDD-AA01A94A9F07}" destId="{1B5466DE-6716-41CF-B0A2-E3612F21D8C4}" srcOrd="1" destOrd="0" presId="urn:microsoft.com/office/officeart/2005/8/layout/chart3"/>
    <dgm:cxn modelId="{367951E8-834C-4915-9C01-B96B8D57665E}" type="presParOf" srcId="{0B8FF1B3-AD35-478C-8CDD-AA01A94A9F07}" destId="{F4E1F280-72E2-46D9-9FDE-77B54D23EA5C}" srcOrd="2" destOrd="0" presId="urn:microsoft.com/office/officeart/2005/8/layout/chart3"/>
    <dgm:cxn modelId="{1526D318-E032-46F3-9AEF-C392A4581533}" type="presParOf" srcId="{0B8FF1B3-AD35-478C-8CDD-AA01A94A9F07}" destId="{D782543A-4E35-4DB2-BA49-52229F15B566}" srcOrd="3" destOrd="0" presId="urn:microsoft.com/office/officeart/2005/8/layout/chart3"/>
    <dgm:cxn modelId="{6959D961-AC69-415C-8A2B-459A6FBC4636}" type="presParOf" srcId="{0B8FF1B3-AD35-478C-8CDD-AA01A94A9F07}" destId="{9585382F-9D71-4550-861A-7CC0BE490CF5}" srcOrd="4" destOrd="0" presId="urn:microsoft.com/office/officeart/2005/8/layout/chart3"/>
    <dgm:cxn modelId="{091E9582-CA45-4F35-A298-4CA0397C63EA}" type="presParOf" srcId="{0B8FF1B3-AD35-478C-8CDD-AA01A94A9F07}" destId="{1B98DBA5-3B28-48EE-92CE-F0AF6C117A2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5224F-E467-4E8E-84CB-4B26676B6CF5}">
      <dsp:nvSpPr>
        <dsp:cNvPr id="0" name=""/>
        <dsp:cNvSpPr/>
      </dsp:nvSpPr>
      <dsp:spPr>
        <a:xfrm>
          <a:off x="701507" y="268490"/>
          <a:ext cx="3341217" cy="334121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/>
            <a:t>Authentication API</a:t>
          </a:r>
          <a:endParaRPr lang="en-US" sz="1100" kern="1200" dirty="0"/>
        </a:p>
      </dsp:txBody>
      <dsp:txXfrm>
        <a:off x="2518095" y="885024"/>
        <a:ext cx="1133627" cy="1113739"/>
      </dsp:txXfrm>
    </dsp:sp>
    <dsp:sp modelId="{F4E1F280-72E2-46D9-9FDE-77B54D23EA5C}">
      <dsp:nvSpPr>
        <dsp:cNvPr id="0" name=""/>
        <dsp:cNvSpPr/>
      </dsp:nvSpPr>
      <dsp:spPr>
        <a:xfrm>
          <a:off x="548921" y="367931"/>
          <a:ext cx="3341217" cy="334121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/>
            <a:t>Favourite</a:t>
          </a:r>
          <a:r>
            <a:rPr lang="en-US" sz="1100" b="0" i="0" kern="1200" dirty="0"/>
            <a:t> API</a:t>
          </a:r>
          <a:endParaRPr lang="en-US" sz="1100" kern="1200" dirty="0"/>
        </a:p>
      </dsp:txBody>
      <dsp:txXfrm>
        <a:off x="1463778" y="2476080"/>
        <a:ext cx="1511503" cy="1034186"/>
      </dsp:txXfrm>
    </dsp:sp>
    <dsp:sp modelId="{9585382F-9D71-4550-861A-7CC0BE490CF5}">
      <dsp:nvSpPr>
        <dsp:cNvPr id="0" name=""/>
        <dsp:cNvSpPr/>
      </dsp:nvSpPr>
      <dsp:spPr>
        <a:xfrm>
          <a:off x="529275" y="367931"/>
          <a:ext cx="3341217" cy="334121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/>
            <a:t>Recommendation API</a:t>
          </a:r>
          <a:endParaRPr lang="en-US" sz="1100" kern="1200" dirty="0"/>
        </a:p>
      </dsp:txBody>
      <dsp:txXfrm>
        <a:off x="887262" y="1024242"/>
        <a:ext cx="1133627" cy="1113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73640" y="1806480"/>
            <a:ext cx="7596360" cy="709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73640" y="1806480"/>
            <a:ext cx="7596360" cy="709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773640" y="1806480"/>
            <a:ext cx="7596360" cy="709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773640" y="1806480"/>
            <a:ext cx="7596360" cy="709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73640" y="1806480"/>
            <a:ext cx="7596360" cy="709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773640" y="1806480"/>
            <a:ext cx="7596360" cy="709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773640" y="1806480"/>
            <a:ext cx="7596360" cy="709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7567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5318640" y="326700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8BF74D-4444-4E3A-BE21-8F2B559E7B1D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>
            <a:off x="7596000" y="4600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 rot="10800000">
            <a:off x="466200" y="355860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E2C6234-0715-4E23-93B3-AE279B60E667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59;p13" descr="Side view of hands writing in a notebook at a cafe"/>
          <p:cNvPicPr/>
          <p:nvPr/>
        </p:nvPicPr>
        <p:blipFill>
          <a:blip r:embed="rId2"/>
          <a:srcRect l="9051" t="12065" r="54359" b="26450"/>
          <a:stretch/>
        </p:blipFill>
        <p:spPr>
          <a:xfrm>
            <a:off x="0" y="0"/>
            <a:ext cx="4571640" cy="514332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800" y="0"/>
            <a:ext cx="4568400" cy="5143320"/>
          </a:xfrm>
          <a:prstGeom prst="rect">
            <a:avLst/>
          </a:prstGeom>
          <a:solidFill>
            <a:srgbClr val="178d7d">
              <a:alpha val="6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8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E14DEDA-D99C-4365-B5DC-42CCFBB190C9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2B7F880-9755-4E7E-9729-E2C81EC945B9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69;p14" descr=""/>
          <p:cNvPicPr/>
          <p:nvPr/>
        </p:nvPicPr>
        <p:blipFill>
          <a:blip r:embed="rId2"/>
          <a:srcRect l="31887" t="8097" r="25718" b="0"/>
          <a:stretch/>
        </p:blipFill>
        <p:spPr>
          <a:xfrm>
            <a:off x="0" y="0"/>
            <a:ext cx="4574880" cy="514332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rgbClr val="178d7d">
              <a:alpha val="6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8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169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PlaceHolder 5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A77DF87-C0BA-410C-8597-DED445911661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13D1D1-5DB6-4097-9DA7-268715D3B5CC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PlaceHolder 2"/>
          <p:cNvSpPr>
            <a:spLocks noGrp="1"/>
          </p:cNvSpPr>
          <p:nvPr>
            <p:ph type="title"/>
          </p:nvPr>
        </p:nvSpPr>
        <p:spPr>
          <a:xfrm>
            <a:off x="490320" y="450000"/>
            <a:ext cx="5878440" cy="4090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A38792F-33CC-422F-899E-85FB255C533B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72000" y="72000"/>
            <a:ext cx="7272000" cy="936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LOCATION FORM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288000" y="1984320"/>
            <a:ext cx="3787560" cy="82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Team</a:t>
            </a: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:</a:t>
            </a: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Divy</a:t>
            </a: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araj</a:t>
            </a: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Shre</a:t>
            </a: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ya</a:t>
            </a: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Priya</a:t>
            </a: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Parm</a:t>
            </a: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eshw</a:t>
            </a: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ar</a:t>
            </a: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Sana</a:t>
            </a:r>
            <a:r>
              <a:rPr b="1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tan</a:t>
            </a: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5904000" y="1512000"/>
            <a:ext cx="2676240" cy="170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5a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29360" y="1322280"/>
            <a:ext cx="285948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Proj</a:t>
            </a: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ect </a:t>
            </a: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Flo</a:t>
            </a: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w 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4392000" cy="2470680"/>
          </a:xfrm>
          <a:prstGeom prst="rect">
            <a:avLst/>
          </a:prstGeom>
          <a:ln>
            <a:noFill/>
          </a:ln>
        </p:spPr>
      </p:pic>
      <p:pic>
        <p:nvPicPr>
          <p:cNvPr id="355" name="" descr=""/>
          <p:cNvPicPr/>
          <p:nvPr/>
        </p:nvPicPr>
        <p:blipFill>
          <a:blip r:embed="rId2"/>
          <a:stretch/>
        </p:blipFill>
        <p:spPr>
          <a:xfrm>
            <a:off x="3588840" y="2063880"/>
            <a:ext cx="4907160" cy="276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67320" y="504000"/>
            <a:ext cx="8140680" cy="457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" descr=""/>
          <p:cNvPicPr/>
          <p:nvPr/>
        </p:nvPicPr>
        <p:blipFill>
          <a:blip r:embed="rId1"/>
          <a:stretch/>
        </p:blipFill>
        <p:spPr>
          <a:xfrm>
            <a:off x="72000" y="216000"/>
            <a:ext cx="4392000" cy="2470320"/>
          </a:xfrm>
          <a:prstGeom prst="rect">
            <a:avLst/>
          </a:prstGeom>
          <a:ln>
            <a:noFill/>
          </a:ln>
        </p:spPr>
      </p:pic>
      <p:pic>
        <p:nvPicPr>
          <p:cNvPr id="358" name="" descr=""/>
          <p:cNvPicPr/>
          <p:nvPr/>
        </p:nvPicPr>
        <p:blipFill>
          <a:blip r:embed="rId2"/>
          <a:stretch/>
        </p:blipFill>
        <p:spPr>
          <a:xfrm>
            <a:off x="4104000" y="2809800"/>
            <a:ext cx="3168000" cy="178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5a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2025720" y="-18000"/>
            <a:ext cx="509184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Economica"/>
                <a:ea typeface="Economica"/>
              </a:rPr>
              <a:t>Technologies and Tools Used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4542840" y="1376280"/>
            <a:ext cx="4079520" cy="3252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361" name="Picture 10" descr=""/>
          <p:cNvPicPr/>
          <p:nvPr/>
        </p:nvPicPr>
        <p:blipFill>
          <a:blip r:embed="rId1"/>
          <a:stretch/>
        </p:blipFill>
        <p:spPr>
          <a:xfrm>
            <a:off x="6158160" y="1328040"/>
            <a:ext cx="2121840" cy="1191960"/>
          </a:xfrm>
          <a:prstGeom prst="rect">
            <a:avLst/>
          </a:prstGeom>
          <a:ln>
            <a:noFill/>
          </a:ln>
        </p:spPr>
      </p:pic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576000" y="1368000"/>
            <a:ext cx="1984320" cy="1116720"/>
          </a:xfrm>
          <a:prstGeom prst="rect">
            <a:avLst/>
          </a:prstGeom>
          <a:ln>
            <a:noFill/>
          </a:ln>
        </p:spPr>
      </p:pic>
      <p:pic>
        <p:nvPicPr>
          <p:cNvPr id="363" name="" descr=""/>
          <p:cNvPicPr/>
          <p:nvPr/>
        </p:nvPicPr>
        <p:blipFill>
          <a:blip r:embed="rId3"/>
          <a:stretch/>
        </p:blipFill>
        <p:spPr>
          <a:xfrm>
            <a:off x="2550600" y="1224000"/>
            <a:ext cx="1409400" cy="1409400"/>
          </a:xfrm>
          <a:prstGeom prst="rect">
            <a:avLst/>
          </a:prstGeom>
          <a:ln>
            <a:noFill/>
          </a:ln>
        </p:spPr>
      </p:pic>
      <p:pic>
        <p:nvPicPr>
          <p:cNvPr id="364" name="" descr=""/>
          <p:cNvPicPr/>
          <p:nvPr/>
        </p:nvPicPr>
        <p:blipFill>
          <a:blip r:embed="rId4"/>
          <a:stretch/>
        </p:blipFill>
        <p:spPr>
          <a:xfrm>
            <a:off x="4107960" y="1376280"/>
            <a:ext cx="1868040" cy="1245240"/>
          </a:xfrm>
          <a:prstGeom prst="rect">
            <a:avLst/>
          </a:prstGeom>
          <a:ln>
            <a:noFill/>
          </a:ln>
        </p:spPr>
      </p:pic>
      <p:pic>
        <p:nvPicPr>
          <p:cNvPr id="365" name="" descr=""/>
          <p:cNvPicPr/>
          <p:nvPr/>
        </p:nvPicPr>
        <p:blipFill>
          <a:blip r:embed="rId5"/>
          <a:stretch/>
        </p:blipFill>
        <p:spPr>
          <a:xfrm>
            <a:off x="950760" y="2894760"/>
            <a:ext cx="1209240" cy="120924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6"/>
          <a:stretch/>
        </p:blipFill>
        <p:spPr>
          <a:xfrm>
            <a:off x="2520000" y="2926440"/>
            <a:ext cx="1521000" cy="117756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7"/>
          <a:stretch/>
        </p:blipFill>
        <p:spPr>
          <a:xfrm>
            <a:off x="4080600" y="2952000"/>
            <a:ext cx="1967400" cy="1152000"/>
          </a:xfrm>
          <a:prstGeom prst="rect">
            <a:avLst/>
          </a:prstGeom>
          <a:ln>
            <a:noFill/>
          </a:ln>
        </p:spPr>
      </p:pic>
      <p:pic>
        <p:nvPicPr>
          <p:cNvPr id="368" name="" descr=""/>
          <p:cNvPicPr/>
          <p:nvPr/>
        </p:nvPicPr>
        <p:blipFill>
          <a:blip r:embed="rId8"/>
          <a:stretch/>
        </p:blipFill>
        <p:spPr>
          <a:xfrm>
            <a:off x="6624000" y="2798280"/>
            <a:ext cx="1368000" cy="13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0" y="0"/>
            <a:ext cx="9143640" cy="1146960"/>
          </a:xfrm>
          <a:prstGeom prst="rect">
            <a:avLst/>
          </a:prstGeom>
          <a:solidFill>
            <a:srgbClr val="485e68"/>
          </a:solidFill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   </a:t>
            </a: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Conclusion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0" y="1147320"/>
            <a:ext cx="9143640" cy="4155840"/>
          </a:xfrm>
          <a:prstGeom prst="rect">
            <a:avLst/>
          </a:prstGeom>
          <a:solidFill>
            <a:srgbClr val="485e68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         </a:t>
            </a: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This WebApplication is designed to help</a:t>
            </a:r>
            <a:r>
              <a:rPr b="0" lang="en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 the user toAdd,Update,Retrieve &amp; Delete user information from the location form.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5a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1776960" y="622440"/>
            <a:ext cx="5207040" cy="34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5a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729360" y="1322280"/>
            <a:ext cx="285948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Outline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443840" y="827640"/>
            <a:ext cx="4079520" cy="3252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Problem Statement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Objective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Microservices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Project </a:t>
            </a:r>
            <a:r>
              <a:rPr b="0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Overview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Onboarding-Architecture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Project Flow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T</a:t>
            </a:r>
            <a:r>
              <a:rPr b="0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echnology and Tools </a:t>
            </a: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Used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Conclusion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730080" y="1318680"/>
            <a:ext cx="3300480" cy="1686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Economica"/>
                <a:ea typeface="Economica"/>
              </a:rPr>
              <a:t>Problem Statement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4899960" y="1318680"/>
            <a:ext cx="3794040" cy="302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XYZ want to fill his information So with the help of this form he can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easily fill that with this url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14480" algn="just"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1448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http://3.143.205.239:8095/show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5a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11760" y="155304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Our objective is  </a:t>
            </a: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to provide best online location registration service </a:t>
            </a:r>
            <a:r>
              <a:rPr b="0" lang="en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to </a:t>
            </a: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XYZ</a:t>
            </a:r>
            <a:r>
              <a:rPr b="0" lang="en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so that XYZ can</a:t>
            </a:r>
            <a:r>
              <a:rPr b="0" lang="en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 Add, Update &amp; Delete his location online </a:t>
            </a: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without stepping outside</a:t>
            </a:r>
            <a:r>
              <a:rPr b="0" lang="en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Economica"/>
                <a:ea typeface="Economica"/>
              </a:rPr>
              <a:t>O</a:t>
            </a:r>
            <a:r>
              <a:rPr b="0" lang="en" sz="3000" spc="-1" strike="noStrike">
                <a:solidFill>
                  <a:srgbClr val="000000"/>
                </a:solidFill>
                <a:latin typeface="Economica"/>
                <a:ea typeface="Economica"/>
              </a:rPr>
              <a:t>b</a:t>
            </a:r>
            <a:r>
              <a:rPr b="0" lang="en" sz="3000" spc="-1" strike="noStrike">
                <a:solidFill>
                  <a:srgbClr val="000000"/>
                </a:solidFill>
                <a:latin typeface="Economica"/>
                <a:ea typeface="Economica"/>
              </a:rPr>
              <a:t>j</a:t>
            </a:r>
            <a:r>
              <a:rPr b="0" lang="en" sz="3000" spc="-1" strike="noStrike">
                <a:solidFill>
                  <a:srgbClr val="000000"/>
                </a:solidFill>
                <a:latin typeface="Economica"/>
                <a:ea typeface="Economica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latin typeface="Economica"/>
                <a:ea typeface="Economica"/>
              </a:rPr>
              <a:t>c</a:t>
            </a:r>
            <a:r>
              <a:rPr b="0" lang="en" sz="3000" spc="-1" strike="noStrike">
                <a:solidFill>
                  <a:srgbClr val="000000"/>
                </a:solidFill>
                <a:latin typeface="Economica"/>
                <a:ea typeface="Economica"/>
              </a:rPr>
              <a:t>t</a:t>
            </a:r>
            <a:r>
              <a:rPr b="0" lang="en" sz="3000" spc="-1" strike="noStrike">
                <a:solidFill>
                  <a:srgbClr val="000000"/>
                </a:solidFill>
                <a:latin typeface="Economica"/>
                <a:ea typeface="Economica"/>
              </a:rPr>
              <a:t>i</a:t>
            </a:r>
            <a:r>
              <a:rPr b="0" lang="en" sz="3000" spc="-1" strike="noStrike">
                <a:solidFill>
                  <a:srgbClr val="000000"/>
                </a:solidFill>
                <a:latin typeface="Economica"/>
                <a:ea typeface="Economica"/>
              </a:rPr>
              <a:t>v</a:t>
            </a:r>
            <a:r>
              <a:rPr b="0" lang="en" sz="3000" spc="-1" strike="noStrike">
                <a:solidFill>
                  <a:srgbClr val="000000"/>
                </a:solidFill>
                <a:latin typeface="Economica"/>
                <a:ea typeface="Economica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latin typeface="Economica"/>
                <a:ea typeface="Economica"/>
              </a:rPr>
              <a:t>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936000" y="1913040"/>
            <a:ext cx="3300480" cy="1686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Economica"/>
                <a:ea typeface="Economica"/>
              </a:rPr>
              <a:t>Microservices</a:t>
            </a:r>
            <a:br/>
            <a:br/>
            <a:r>
              <a:rPr b="0" lang="en" sz="3000" spc="-1" strike="noStrike">
                <a:solidFill>
                  <a:srgbClr val="ffffff"/>
                </a:solidFill>
                <a:latin typeface="Economica"/>
                <a:ea typeface="Economica"/>
              </a:rPr>
              <a:t>SpringBoot FrameWork</a:t>
            </a:r>
            <a:br/>
            <a:r>
              <a:rPr b="0" lang="en" sz="3000" spc="-1" strike="noStrike">
                <a:solidFill>
                  <a:srgbClr val="ffffff"/>
                </a:solidFill>
                <a:latin typeface="Economica"/>
                <a:ea typeface="Economica"/>
              </a:rPr>
              <a:t>Mysql DB</a:t>
            </a:r>
            <a:br/>
            <a:br/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87824561"/>
              </p:ext>
            </p:extLst>
          </p:nvPr>
        </p:nvGraphicFramePr>
        <p:xfrm>
          <a:off x="9143280" y="434520"/>
          <a:ext cx="360" cy="397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5a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729360" y="1322280"/>
            <a:ext cx="372780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Project Overview 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160520" y="1472040"/>
            <a:ext cx="906480" cy="11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1" name="Group 2"/>
          <p:cNvGrpSpPr/>
          <p:nvPr/>
        </p:nvGrpSpPr>
        <p:grpSpPr>
          <a:xfrm>
            <a:off x="485280" y="1860120"/>
            <a:ext cx="1116720" cy="740160"/>
            <a:chOff x="485280" y="1860120"/>
            <a:chExt cx="1116720" cy="740160"/>
          </a:xfrm>
        </p:grpSpPr>
        <p:sp>
          <p:nvSpPr>
            <p:cNvPr id="302" name="CustomShape 3"/>
            <p:cNvSpPr/>
            <p:nvPr/>
          </p:nvSpPr>
          <p:spPr>
            <a:xfrm>
              <a:off x="485280" y="1860120"/>
              <a:ext cx="1116720" cy="74016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649080" y="1968840"/>
              <a:ext cx="789480" cy="52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360" rIns="9360" tIns="9360" bIns="9360" anchor="ctr">
              <a:noAutofit/>
            </a:bodyPr>
            <a:p>
              <a:pPr algn="ctr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ffffff"/>
                  </a:solidFill>
                  <a:latin typeface="Arial"/>
                  <a:ea typeface="Arial"/>
                </a:rPr>
                <a:t>Location  form</a:t>
              </a:r>
              <a:endParaRPr b="0" lang="en-IN" sz="1500" spc="-1" strike="noStrike">
                <a:latin typeface="Arial"/>
              </a:endParaRPr>
            </a:p>
          </p:txBody>
        </p:sp>
      </p:grpSp>
      <p:grpSp>
        <p:nvGrpSpPr>
          <p:cNvPr id="304" name="Group 5"/>
          <p:cNvGrpSpPr/>
          <p:nvPr/>
        </p:nvGrpSpPr>
        <p:grpSpPr>
          <a:xfrm>
            <a:off x="2367720" y="842400"/>
            <a:ext cx="1116720" cy="740160"/>
            <a:chOff x="2367720" y="842400"/>
            <a:chExt cx="1116720" cy="740160"/>
          </a:xfrm>
        </p:grpSpPr>
        <p:sp>
          <p:nvSpPr>
            <p:cNvPr id="305" name="CustomShape 6"/>
            <p:cNvSpPr/>
            <p:nvPr/>
          </p:nvSpPr>
          <p:spPr>
            <a:xfrm>
              <a:off x="2367720" y="842400"/>
              <a:ext cx="1116720" cy="74016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2531160" y="950760"/>
              <a:ext cx="789480" cy="52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360" rIns="9360" tIns="9360" bIns="9360" anchor="ctr">
              <a:noAutofit/>
            </a:bodyPr>
            <a:p>
              <a:pPr algn="ctr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ffffff"/>
                  </a:solidFill>
                  <a:latin typeface="Arial"/>
                  <a:ea typeface="Arial"/>
                </a:rPr>
                <a:t>Add Location</a:t>
              </a:r>
              <a:endParaRPr b="0" lang="en-IN" sz="1500" spc="-1" strike="noStrike">
                <a:latin typeface="Arial"/>
              </a:endParaRPr>
            </a:p>
          </p:txBody>
        </p:sp>
      </p:grpSp>
      <p:grpSp>
        <p:nvGrpSpPr>
          <p:cNvPr id="307" name="Group 8"/>
          <p:cNvGrpSpPr/>
          <p:nvPr/>
        </p:nvGrpSpPr>
        <p:grpSpPr>
          <a:xfrm>
            <a:off x="2723760" y="2108880"/>
            <a:ext cx="1116720" cy="740160"/>
            <a:chOff x="2723760" y="2108880"/>
            <a:chExt cx="1116720" cy="740160"/>
          </a:xfrm>
        </p:grpSpPr>
        <p:sp>
          <p:nvSpPr>
            <p:cNvPr id="308" name="CustomShape 9"/>
            <p:cNvSpPr/>
            <p:nvPr/>
          </p:nvSpPr>
          <p:spPr>
            <a:xfrm>
              <a:off x="2723760" y="2108880"/>
              <a:ext cx="1116720" cy="74016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2887200" y="2217600"/>
              <a:ext cx="789480" cy="52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360" rIns="9360" tIns="9360" bIns="9360" anchor="ctr">
              <a:noAutofit/>
            </a:bodyPr>
            <a:p>
              <a:pPr algn="ctr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ffffff"/>
                  </a:solidFill>
                  <a:latin typeface="Arial"/>
                  <a:ea typeface="Arial"/>
                </a:rPr>
                <a:t>Show Locations</a:t>
              </a:r>
              <a:endParaRPr b="0" lang="en-IN" sz="1500" spc="-1" strike="noStrike">
                <a:latin typeface="Arial"/>
              </a:endParaRPr>
            </a:p>
          </p:txBody>
        </p:sp>
      </p:grpSp>
      <p:grpSp>
        <p:nvGrpSpPr>
          <p:cNvPr id="310" name="Group 11"/>
          <p:cNvGrpSpPr/>
          <p:nvPr/>
        </p:nvGrpSpPr>
        <p:grpSpPr>
          <a:xfrm>
            <a:off x="2555280" y="3291840"/>
            <a:ext cx="1116720" cy="740160"/>
            <a:chOff x="2555280" y="3291840"/>
            <a:chExt cx="1116720" cy="740160"/>
          </a:xfrm>
        </p:grpSpPr>
        <p:sp>
          <p:nvSpPr>
            <p:cNvPr id="311" name="CustomShape 12"/>
            <p:cNvSpPr/>
            <p:nvPr/>
          </p:nvSpPr>
          <p:spPr>
            <a:xfrm>
              <a:off x="2555280" y="3291840"/>
              <a:ext cx="1116720" cy="74016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12" name="CustomShape 13"/>
            <p:cNvSpPr/>
            <p:nvPr/>
          </p:nvSpPr>
          <p:spPr>
            <a:xfrm>
              <a:off x="2718720" y="3400200"/>
              <a:ext cx="789480" cy="52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360" rIns="9360" tIns="9360" bIns="9360" anchor="ctr">
              <a:noAutofit/>
            </a:bodyPr>
            <a:p>
              <a:pPr algn="ctr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ffffff"/>
                  </a:solidFill>
                  <a:latin typeface="Arial"/>
                  <a:ea typeface="Arial"/>
                </a:rPr>
                <a:t>Update Data</a:t>
              </a:r>
              <a:endParaRPr b="0" lang="en-IN" sz="1500" spc="-1" strike="noStrike">
                <a:latin typeface="Arial"/>
              </a:endParaRPr>
            </a:p>
          </p:txBody>
        </p:sp>
      </p:grpSp>
      <p:sp>
        <p:nvSpPr>
          <p:cNvPr id="313" name="CustomShape 14"/>
          <p:cNvSpPr/>
          <p:nvPr/>
        </p:nvSpPr>
        <p:spPr>
          <a:xfrm flipV="1">
            <a:off x="1602360" y="1473480"/>
            <a:ext cx="928440" cy="75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b3e3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5"/>
          <p:cNvSpPr/>
          <p:nvPr/>
        </p:nvSpPr>
        <p:spPr>
          <a:xfrm>
            <a:off x="1602360" y="2230560"/>
            <a:ext cx="1133640" cy="14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5b3e3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6"/>
          <p:cNvSpPr/>
          <p:nvPr/>
        </p:nvSpPr>
        <p:spPr>
          <a:xfrm>
            <a:off x="1554840" y="2160000"/>
            <a:ext cx="821160" cy="144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5b3e3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7"/>
          <p:cNvSpPr/>
          <p:nvPr/>
        </p:nvSpPr>
        <p:spPr>
          <a:xfrm flipV="1">
            <a:off x="3744000" y="1727280"/>
            <a:ext cx="215136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3e3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8"/>
          <p:cNvSpPr/>
          <p:nvPr/>
        </p:nvSpPr>
        <p:spPr>
          <a:xfrm>
            <a:off x="5275440" y="1342080"/>
            <a:ext cx="56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9"/>
          <p:cNvSpPr/>
          <p:nvPr/>
        </p:nvSpPr>
        <p:spPr>
          <a:xfrm>
            <a:off x="5275440" y="1486080"/>
            <a:ext cx="56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b3e3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20"/>
          <p:cNvSpPr/>
          <p:nvPr/>
        </p:nvSpPr>
        <p:spPr>
          <a:xfrm>
            <a:off x="6254280" y="468360"/>
            <a:ext cx="1737720" cy="226764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MySQL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320" name="CustomShape 21"/>
          <p:cNvSpPr/>
          <p:nvPr/>
        </p:nvSpPr>
        <p:spPr>
          <a:xfrm>
            <a:off x="240840" y="131760"/>
            <a:ext cx="890280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" sz="3400" spc="-1" strike="noStrike">
                <a:solidFill>
                  <a:srgbClr val="000000"/>
                </a:solidFill>
                <a:latin typeface="Economica"/>
                <a:ea typeface="Arial"/>
              </a:rPr>
              <a:t> </a:t>
            </a:r>
            <a:r>
              <a:rPr b="0" lang="en-US" sz="3400" spc="-1" strike="noStrike">
                <a:solidFill>
                  <a:srgbClr val="000000"/>
                </a:solidFill>
                <a:latin typeface="Economica"/>
                <a:ea typeface="Arial"/>
              </a:rPr>
              <a:t>Project Overview </a:t>
            </a:r>
            <a:endParaRPr b="0" lang="en-IN" sz="3400" spc="-1" strike="noStrike">
              <a:latin typeface="Arial"/>
            </a:endParaRPr>
          </a:p>
        </p:txBody>
      </p:sp>
      <p:grpSp>
        <p:nvGrpSpPr>
          <p:cNvPr id="321" name="Group 22"/>
          <p:cNvGrpSpPr/>
          <p:nvPr/>
        </p:nvGrpSpPr>
        <p:grpSpPr>
          <a:xfrm>
            <a:off x="2627280" y="4248000"/>
            <a:ext cx="1116720" cy="740160"/>
            <a:chOff x="2627280" y="4248000"/>
            <a:chExt cx="1116720" cy="740160"/>
          </a:xfrm>
        </p:grpSpPr>
        <p:sp>
          <p:nvSpPr>
            <p:cNvPr id="322" name="CustomShape 23"/>
            <p:cNvSpPr/>
            <p:nvPr/>
          </p:nvSpPr>
          <p:spPr>
            <a:xfrm>
              <a:off x="2627280" y="4248000"/>
              <a:ext cx="1116720" cy="74016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3" name="CustomShape 24"/>
            <p:cNvSpPr/>
            <p:nvPr/>
          </p:nvSpPr>
          <p:spPr>
            <a:xfrm>
              <a:off x="2732400" y="4356360"/>
              <a:ext cx="906480" cy="52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360" rIns="9360" tIns="9360" bIns="9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Delete data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324" name="CustomShape 25"/>
          <p:cNvSpPr/>
          <p:nvPr/>
        </p:nvSpPr>
        <p:spPr>
          <a:xfrm>
            <a:off x="3392640" y="1331280"/>
            <a:ext cx="2583360" cy="1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3e3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Line 26"/>
          <p:cNvSpPr/>
          <p:nvPr/>
        </p:nvSpPr>
        <p:spPr>
          <a:xfrm flipV="1">
            <a:off x="3672000" y="1800000"/>
            <a:ext cx="2223360" cy="18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27"/>
          <p:cNvSpPr/>
          <p:nvPr/>
        </p:nvSpPr>
        <p:spPr>
          <a:xfrm flipV="1">
            <a:off x="3744000" y="1944000"/>
            <a:ext cx="2151360" cy="25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8"/>
          <p:cNvSpPr/>
          <p:nvPr/>
        </p:nvSpPr>
        <p:spPr>
          <a:xfrm>
            <a:off x="1224000" y="2520000"/>
            <a:ext cx="1440000" cy="20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5a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29360" y="1322280"/>
            <a:ext cx="469548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On boarding Architecture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243000" y="-1764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Architecture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282560" y="998280"/>
            <a:ext cx="906480" cy="11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3"/>
          <p:cNvSpPr/>
          <p:nvPr/>
        </p:nvSpPr>
        <p:spPr>
          <a:xfrm>
            <a:off x="449640" y="2166120"/>
            <a:ext cx="1813320" cy="1049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Front End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HTML/JSP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9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3133800" y="1296000"/>
            <a:ext cx="2050200" cy="3096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Backend 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SpringBoot FrameWork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java/Maven/JSTL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6751440" y="998280"/>
            <a:ext cx="2104560" cy="375372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MySQL DB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 flipV="1">
            <a:off x="5189400" y="4386960"/>
            <a:ext cx="15616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3e3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7"/>
          <p:cNvSpPr/>
          <p:nvPr/>
        </p:nvSpPr>
        <p:spPr>
          <a:xfrm>
            <a:off x="5189400" y="3360600"/>
            <a:ext cx="1561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3e3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8"/>
          <p:cNvSpPr/>
          <p:nvPr/>
        </p:nvSpPr>
        <p:spPr>
          <a:xfrm>
            <a:off x="5189400" y="2268360"/>
            <a:ext cx="1561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3e3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9"/>
          <p:cNvSpPr/>
          <p:nvPr/>
        </p:nvSpPr>
        <p:spPr>
          <a:xfrm flipV="1">
            <a:off x="5189400" y="1482120"/>
            <a:ext cx="15616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3e3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0"/>
          <p:cNvSpPr/>
          <p:nvPr/>
        </p:nvSpPr>
        <p:spPr>
          <a:xfrm>
            <a:off x="5265360" y="1221480"/>
            <a:ext cx="1173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OST r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equest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5257800" y="1445040"/>
            <a:ext cx="14169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5501160" y="2053800"/>
            <a:ext cx="630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5594400" y="3135240"/>
            <a:ext cx="623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42" name="CustomShape 14"/>
          <p:cNvSpPr/>
          <p:nvPr/>
        </p:nvSpPr>
        <p:spPr>
          <a:xfrm>
            <a:off x="5513760" y="4143600"/>
            <a:ext cx="740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Retrieve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43" name="CustomShape 15"/>
          <p:cNvSpPr/>
          <p:nvPr/>
        </p:nvSpPr>
        <p:spPr>
          <a:xfrm flipH="1" flipV="1" rot="5400000">
            <a:off x="1731960" y="939600"/>
            <a:ext cx="801720" cy="1638000"/>
          </a:xfrm>
          <a:prstGeom prst="bentConnector2">
            <a:avLst/>
          </a:prstGeom>
          <a:noFill/>
          <a:ln>
            <a:solidFill>
              <a:srgbClr val="5b3e3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6"/>
          <p:cNvSpPr/>
          <p:nvPr/>
        </p:nvSpPr>
        <p:spPr>
          <a:xfrm>
            <a:off x="2263320" y="2408040"/>
            <a:ext cx="73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3e3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2263320" y="3098880"/>
            <a:ext cx="73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3e3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8"/>
          <p:cNvSpPr/>
          <p:nvPr/>
        </p:nvSpPr>
        <p:spPr>
          <a:xfrm rot="10800000">
            <a:off x="1356840" y="3215520"/>
            <a:ext cx="1638000" cy="1179720"/>
          </a:xfrm>
          <a:prstGeom prst="bentConnector2">
            <a:avLst/>
          </a:prstGeom>
          <a:noFill/>
          <a:ln>
            <a:solidFill>
              <a:srgbClr val="5b3e3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9"/>
          <p:cNvSpPr/>
          <p:nvPr/>
        </p:nvSpPr>
        <p:spPr>
          <a:xfrm>
            <a:off x="1665000" y="1152360"/>
            <a:ext cx="1173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0"/>
          <p:cNvSpPr/>
          <p:nvPr/>
        </p:nvSpPr>
        <p:spPr>
          <a:xfrm>
            <a:off x="632520" y="1508040"/>
            <a:ext cx="1173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Add Location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49" name="CustomShape 21"/>
          <p:cNvSpPr/>
          <p:nvPr/>
        </p:nvSpPr>
        <p:spPr>
          <a:xfrm>
            <a:off x="2207880" y="4143600"/>
            <a:ext cx="1173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Retrieve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50" name="CustomShape 22"/>
          <p:cNvSpPr/>
          <p:nvPr/>
        </p:nvSpPr>
        <p:spPr>
          <a:xfrm>
            <a:off x="2304000" y="2190240"/>
            <a:ext cx="1173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51" name="CustomShape 23"/>
          <p:cNvSpPr/>
          <p:nvPr/>
        </p:nvSpPr>
        <p:spPr>
          <a:xfrm>
            <a:off x="2304000" y="2838240"/>
            <a:ext cx="1173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52" name="CustomShape 24"/>
          <p:cNvSpPr/>
          <p:nvPr/>
        </p:nvSpPr>
        <p:spPr>
          <a:xfrm>
            <a:off x="2304000" y="2190240"/>
            <a:ext cx="1173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Application>LibreOffice/6.4.7.2$Linux_X86_64 LibreOffice_project/40$Build-2</Application>
  <Words>218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Tiwari, Shivansh</dc:creator>
  <dc:description/>
  <dc:language>en-IN</dc:language>
  <cp:lastModifiedBy/>
  <dcterms:modified xsi:type="dcterms:W3CDTF">2022-08-28T15:52:20Z</dcterms:modified>
  <cp:revision>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