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42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0"/>
            <a:ext cx="8444642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49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9" b="8932"/>
          <a:stretch/>
        </p:blipFill>
        <p:spPr bwMode="auto">
          <a:xfrm>
            <a:off x="546957" y="1870364"/>
            <a:ext cx="8050085" cy="385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b="8013"/>
          <a:stretch/>
        </p:blipFill>
        <p:spPr bwMode="auto">
          <a:xfrm>
            <a:off x="546957" y="1759527"/>
            <a:ext cx="8050085" cy="40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3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" b="8779"/>
          <a:stretch/>
        </p:blipFill>
        <p:spPr bwMode="auto">
          <a:xfrm>
            <a:off x="609600" y="152400"/>
            <a:ext cx="8050085" cy="550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34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" r="3876" b="8931"/>
          <a:stretch/>
        </p:blipFill>
        <p:spPr bwMode="auto">
          <a:xfrm>
            <a:off x="1" y="235526"/>
            <a:ext cx="9448800" cy="639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02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b="7401"/>
          <a:stretch/>
        </p:blipFill>
        <p:spPr bwMode="auto">
          <a:xfrm>
            <a:off x="546957" y="1648691"/>
            <a:ext cx="8050085" cy="414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82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0"/>
          <a:stretch/>
        </p:blipFill>
        <p:spPr bwMode="auto">
          <a:xfrm>
            <a:off x="546957" y="1600201"/>
            <a:ext cx="8050085" cy="408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9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2006-08-16T00:00:00Z</dcterms:created>
  <dcterms:modified xsi:type="dcterms:W3CDTF">2022-07-22T08:34:44Z</dcterms:modified>
</cp:coreProperties>
</file>