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Divyarajsinh Thakor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Divyarajsinh Thakor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National Forensics Sciences University, M.Sc. DFIS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05435" indent="-305435"/>
            <a:r>
              <a:rPr lang="en-US" dirty="0"/>
              <a:t>Support for multiple file formats (GIF, BMP, etc.)</a:t>
            </a:r>
          </a:p>
          <a:p>
            <a:pPr marL="305435" indent="-305435"/>
            <a:r>
              <a:rPr lang="en-US" dirty="0"/>
              <a:t>Improved encryption algorithm</a:t>
            </a:r>
          </a:p>
          <a:p>
            <a:pPr marL="305435" indent="-305435"/>
            <a:r>
              <a:rPr lang="en-US" dirty="0"/>
              <a:t>Mobile and web-based versions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In today’s digital world, secure communication is crucial. This project addresses the need to hide messages inside images using steganography, ensuring confidentiality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dirty="0"/>
              <a:t>Python Version 3 or later</a:t>
            </a:r>
          </a:p>
          <a:p>
            <a:r>
              <a:rPr lang="en-IN" dirty="0"/>
              <a:t>OpenCV</a:t>
            </a:r>
          </a:p>
          <a:p>
            <a:r>
              <a:rPr lang="en-IN" dirty="0" err="1"/>
              <a:t>Tkinter</a:t>
            </a:r>
            <a:endParaRPr lang="en-IN" dirty="0"/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PIL (Pillow)</a:t>
            </a:r>
          </a:p>
          <a:p>
            <a:r>
              <a:rPr lang="en-IN" dirty="0"/>
              <a:t>Cryptographic Hashing (SHA-256)</a:t>
            </a:r>
          </a:p>
          <a:p>
            <a:r>
              <a:rPr lang="en-IN" dirty="0"/>
              <a:t>Visual Studio (IDE)</a:t>
            </a:r>
          </a:p>
          <a:p>
            <a:r>
              <a:rPr lang="en-IN" dirty="0"/>
              <a:t>RAM 2 GB (Minimum requirement)</a:t>
            </a:r>
          </a:p>
          <a:p>
            <a:r>
              <a:rPr lang="en-IN" dirty="0"/>
              <a:t>Processor any modern dual-core processor</a:t>
            </a:r>
          </a:p>
          <a:p>
            <a:r>
              <a:rPr lang="en-IN" dirty="0"/>
              <a:t>Storage at least 100 MB of free disk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>
                <a:solidFill>
                  <a:srgbClr val="0F0F0F"/>
                </a:solidFill>
              </a:rPr>
              <a:t>Uses LSB (Least Significant Bit) technique for steganography</a:t>
            </a:r>
          </a:p>
          <a:p>
            <a:r>
              <a:rPr lang="en-IN" dirty="0">
                <a:solidFill>
                  <a:srgbClr val="0F0F0F"/>
                </a:solidFill>
              </a:rPr>
              <a:t>Password protected message encoding/decoding</a:t>
            </a:r>
          </a:p>
          <a:p>
            <a:r>
              <a:rPr lang="en-IN" dirty="0">
                <a:solidFill>
                  <a:srgbClr val="0F0F0F"/>
                </a:solidFill>
              </a:rPr>
              <a:t>Simple GUI for ease of use</a:t>
            </a:r>
          </a:p>
          <a:p>
            <a:r>
              <a:rPr lang="en-IN" dirty="0">
                <a:solidFill>
                  <a:srgbClr val="0F0F0F"/>
                </a:solidFill>
              </a:rPr>
              <a:t>Secure message retrieval only with the correct key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Journalists and whistle-blowers</a:t>
            </a:r>
          </a:p>
          <a:p>
            <a:r>
              <a:rPr lang="en-IN" dirty="0"/>
              <a:t>Cybersecurity professionals</a:t>
            </a:r>
          </a:p>
          <a:p>
            <a:r>
              <a:rPr lang="en-IN" dirty="0"/>
              <a:t>Privacy conscious individuals</a:t>
            </a:r>
          </a:p>
          <a:p>
            <a:r>
              <a:rPr lang="en-IN" dirty="0"/>
              <a:t>Government agencies</a:t>
            </a:r>
          </a:p>
          <a:p>
            <a:r>
              <a:rPr lang="en-IN" dirty="0"/>
              <a:t>Secret communication in corporate sectors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The tool successfully hides and retrieves messages inside images using a user-provided key. The encoded image retains its original appearance while securely storing the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E8173-BD79-D5DC-F0DB-59A65904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9" y="2349224"/>
            <a:ext cx="5019675" cy="3695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59447-DD5A-EABB-3EB5-96F0A9A1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" y="2349224"/>
            <a:ext cx="657013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This project provides a simple yet effective way to ensure secure communication by embedding messages within images. It offers ease of use with a GUI and strong encryption with a secret key.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https://github.com/DivyarajThakor/Steganography-.git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99</TotalTime>
  <Words>276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Divyarajsinh Thakor</cp:lastModifiedBy>
  <cp:revision>33</cp:revision>
  <dcterms:created xsi:type="dcterms:W3CDTF">2021-05-26T16:50:10Z</dcterms:created>
  <dcterms:modified xsi:type="dcterms:W3CDTF">2025-02-26T13:17:13Z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