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Lato" panose="02000000000000000000" pitchFamily="2" charset="0"/>
      <p:regular r:id="rId14"/>
      <p:bold r:id="rId15"/>
      <p:italic r:id="rId16"/>
      <p:boldItalic r:id="rId17"/>
    </p:embeddedFont>
    <p:embeddedFont>
      <p:font typeface="Montserra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6b8aff72f3d0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05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b6b8aff72f3d0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b6b8aff72f3d0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b6b8aff72f3d0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b6b8aff72f3d0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b6b8aff72f3d0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b6b8aff72f3d0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b6b8aff72f3d0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b6b8aff72f3d0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6b8aff72f3d0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6b8aff72f3d0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6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6b8aff72f3d0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84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6b8aff72f3d0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19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0" y="1716300"/>
            <a:ext cx="9144000" cy="855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 ANALYTICS </a:t>
            </a:r>
            <a:endParaRPr b="1" u="sng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158987" y="3941429"/>
            <a:ext cx="2985013" cy="1202071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Divya</a:t>
            </a:r>
            <a:r>
              <a:rPr lang="en-US" sz="2800" b="1" dirty="0"/>
              <a:t> R</a:t>
            </a:r>
            <a:endParaRPr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7102" y="1461494"/>
            <a:ext cx="57123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Key Takeaways:</a:t>
            </a:r>
          </a:p>
          <a:p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Data analytics is essential for modern businesses.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Provides actionable insights that drive growth and efficiency.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Continuous advancements in technology are shaping the future of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017987" y="574616"/>
            <a:ext cx="7052441" cy="547095"/>
          </a:xfrm>
          <a:prstGeom prst="rect">
            <a:avLst/>
          </a:prstGeom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6663" y="660661"/>
            <a:ext cx="27431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Conclusion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49" y="866775"/>
            <a:ext cx="5009391" cy="35211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Lato" panose="020B0604020202020204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11821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 flipH="1">
            <a:off x="1863300" y="653238"/>
            <a:ext cx="72807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Introduction to Data Analytics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32185" y="1759273"/>
            <a:ext cx="91440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What is Data Analytics?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✓ The process of examining raw data to find trends, patterns, and insights.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✓ Key for making informed decisions in various industries</a:t>
            </a: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47145" y="1634877"/>
            <a:ext cx="8860221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Why is Data Analytics Important?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✓ Helps in understanding customer behavior.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✓ Supports evidence-based decision-making.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✓ Identifies business opportunities and risks.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✓ Enhances operational efficiency.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118900" y="719823"/>
            <a:ext cx="7025100" cy="55396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Lato" panose="020B0604020202020204" charset="0"/>
              </a:rPr>
              <a:t>Importance of Data Analytics</a:t>
            </a:r>
            <a:endParaRPr sz="2400" b="1" dirty="0">
              <a:solidFill>
                <a:schemeClr val="lt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247" y="702347"/>
            <a:ext cx="4372304" cy="641131"/>
          </a:xfrm>
          <a:prstGeom prst="rect">
            <a:avLst/>
          </a:prstGeom>
          <a:solidFill>
            <a:srgbClr val="090B0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1289" y="752548"/>
            <a:ext cx="657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Types of Data Analytics</a:t>
            </a:r>
            <a:endParaRPr lang="en-US" sz="2800" dirty="0">
              <a:solidFill>
                <a:schemeClr val="bg1"/>
              </a:solidFill>
              <a:latin typeface="Lat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235" y="1765738"/>
            <a:ext cx="1366343" cy="82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2992" y="1776248"/>
            <a:ext cx="1429408" cy="81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3058" y="1765738"/>
            <a:ext cx="1457026" cy="82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37131" y="1776248"/>
            <a:ext cx="1324304" cy="81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2361" y="1916659"/>
            <a:ext cx="110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B0604020202020204" charset="0"/>
              </a:rPr>
              <a:t>Descriptive Analytics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7247" y="1921914"/>
            <a:ext cx="11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B0604020202020204" charset="0"/>
              </a:rPr>
              <a:t>Diagnostic Analytics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0703" y="1921914"/>
            <a:ext cx="115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B0604020202020204" charset="0"/>
              </a:rPr>
              <a:t>Prescriptive Analytics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3331" y="1921914"/>
            <a:ext cx="131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B0604020202020204" charset="0"/>
              </a:rPr>
              <a:t>Predictive Analytics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090" y="2921876"/>
            <a:ext cx="1587062" cy="201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10077" y="2921876"/>
            <a:ext cx="1759019" cy="201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0104" y="2921876"/>
            <a:ext cx="1755228" cy="201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dirty="0">
              <a:solidFill>
                <a:schemeClr val="bg1"/>
              </a:solidFill>
              <a:latin typeface="Lato" panose="020B0604020202020204" charset="0"/>
            </a:endParaRP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53048" y="2921876"/>
            <a:ext cx="1702676" cy="201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41133" y="3238370"/>
            <a:ext cx="15660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What happened?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Examples: Sales reports, website traffic summaries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. 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 rot="10800000" flipV="1">
            <a:off x="2531098" y="3262019"/>
            <a:ext cx="17571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Why did it happen?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Examples: Root cause analysis, correlation studies.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ato" panose="020B060402020202020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719144" y="3251490"/>
            <a:ext cx="153970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Lato" panose="020B0604020202020204" charset="0"/>
              </a:rPr>
              <a:t>What might happened?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Examples: Sales forecasting, risk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35844" y="3174546"/>
            <a:ext cx="20198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/>
            <a:r>
              <a:rPr lang="en-US" dirty="0">
                <a:solidFill>
                  <a:schemeClr val="bg1"/>
                </a:solidFill>
                <a:latin typeface="Lato" panose="020B0604020202020204" charset="0"/>
              </a:rPr>
              <a:t>What should we do?</a:t>
            </a:r>
          </a:p>
          <a:p>
            <a:pPr marL="457200" lvl="1"/>
            <a:endParaRPr lang="en-US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457200" lvl="1"/>
            <a:r>
              <a:rPr lang="en-US" dirty="0">
                <a:solidFill>
                  <a:schemeClr val="bg1"/>
                </a:solidFill>
                <a:latin typeface="Lato" panose="020B0604020202020204" charset="0"/>
              </a:rPr>
              <a:t>Examples: Optimization models, recommendation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6455" y="478702"/>
            <a:ext cx="7157545" cy="572419"/>
          </a:xfrm>
          <a:prstGeom prst="rect">
            <a:avLst/>
          </a:prstGeom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6332" y="1357848"/>
            <a:ext cx="77566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ato" panose="020B0604020202020204" charset="0"/>
              </a:rPr>
              <a:t>1. Data Collection:</a:t>
            </a:r>
            <a:endParaRPr lang="en-US" sz="16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Gathering data from various sources.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Tools: Surveys, sensors, databases.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Lato" panose="020B0604020202020204" charset="0"/>
              </a:rPr>
              <a:t>2. Data Cleaning:</a:t>
            </a:r>
            <a:endParaRPr lang="en-US" sz="16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Removing errors and inconsistencies.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Techniques: Filtering, deduplication.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Lato" panose="020B0604020202020204" charset="0"/>
              </a:rPr>
              <a:t>3. Data Analysis:</a:t>
            </a:r>
            <a:endParaRPr lang="en-US" sz="16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Applying statistical and machine learning techniques.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Tools: Excel, Python, R, SQL.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Lato" panose="020B0604020202020204" charset="0"/>
              </a:rPr>
              <a:t>4. Data Visualization:</a:t>
            </a:r>
            <a:endParaRPr lang="en-US" sz="16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Presenting data insights through charts and graphs.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Tools: Tableau, Power BI, </a:t>
            </a:r>
            <a:r>
              <a:rPr lang="en-US" sz="1600" dirty="0" err="1">
                <a:solidFill>
                  <a:schemeClr val="bg1"/>
                </a:solidFill>
                <a:latin typeface="Lato" panose="020B0604020202020204" charset="0"/>
              </a:rPr>
              <a:t>Matplotlib</a:t>
            </a:r>
            <a:r>
              <a:rPr lang="en-US" sz="1600" dirty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349" y="534078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panose="020B0604020202020204" charset="0"/>
              </a:rPr>
              <a:t>Data Analytics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8123" y="1293329"/>
            <a:ext cx="57123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1. Programming Languages: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Python, R, SQL.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2. Data Visualization Tools: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Tableau, Power BI, D3.js.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3. Big Data Technologies: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Hadoop, Spark.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4. Machine Learning Platforms: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Tensor Flow, </a:t>
            </a:r>
            <a:r>
              <a:rPr lang="en-US" sz="2000" dirty="0" err="1">
                <a:solidFill>
                  <a:schemeClr val="bg1"/>
                </a:solidFill>
                <a:latin typeface="Lato" panose="020B0604020202020204" charset="0"/>
              </a:rPr>
              <a:t>Sci</a:t>
            </a:r>
            <a:r>
              <a:rPr lang="en-US" sz="2000" dirty="0">
                <a:solidFill>
                  <a:schemeClr val="bg1"/>
                </a:solidFill>
                <a:latin typeface="Lato" panose="020B0604020202020204" charset="0"/>
              </a:rPr>
              <a:t> kit-learn.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1559" y="620110"/>
            <a:ext cx="7052441" cy="547095"/>
          </a:xfrm>
          <a:prstGeom prst="rect">
            <a:avLst/>
          </a:prstGeom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1559" y="705540"/>
            <a:ext cx="588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panose="020B0604020202020204" charset="0"/>
              </a:rPr>
              <a:t>Tools and Technologies in Data Analytics</a:t>
            </a:r>
            <a:endParaRPr lang="en-US" sz="2400" dirty="0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041" y="1556088"/>
            <a:ext cx="57123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Business: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Market analysis, customer segmentation.</a:t>
            </a:r>
          </a:p>
          <a:p>
            <a:pPr lvl="1"/>
            <a:endParaRPr lang="en-US" sz="1800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Healthcare: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Patient diagnostics, personalized treatment plans.</a:t>
            </a:r>
          </a:p>
          <a:p>
            <a:endParaRPr lang="en-US" sz="1800" b="1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Finance: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Fraud detection, risk management.</a:t>
            </a:r>
          </a:p>
          <a:p>
            <a:endParaRPr lang="en-US" sz="1800" b="1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Retail: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Inventory management, personalized marketing.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1559" y="620110"/>
            <a:ext cx="7052441" cy="547095"/>
          </a:xfrm>
          <a:prstGeom prst="rect">
            <a:avLst/>
          </a:prstGeom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1559" y="705540"/>
            <a:ext cx="44342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panose="020B0604020202020204" charset="0"/>
              </a:rPr>
              <a:t>Applications of Data Analytics</a:t>
            </a:r>
          </a:p>
          <a:p>
            <a:endParaRPr lang="en-US" sz="2400" dirty="0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6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7102" y="1461494"/>
            <a:ext cx="57123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1. Data Quality Issues: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Incomplete or inaccurate data.</a:t>
            </a:r>
          </a:p>
          <a:p>
            <a:pPr lvl="1"/>
            <a:endParaRPr lang="en-US" sz="1800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2. Data Security and Privacy: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Protecting sensitive information.</a:t>
            </a:r>
          </a:p>
          <a:p>
            <a:endParaRPr lang="en-US" sz="1800" b="1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3. Complexity of Data: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Dealing with large and unstructured datasets.</a:t>
            </a:r>
          </a:p>
          <a:p>
            <a:endParaRPr lang="en-US" sz="1800" b="1" dirty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4. Skilled Workforce: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Need for trained data analysts and data scientists.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091559" y="620110"/>
            <a:ext cx="7052441" cy="547095"/>
          </a:xfrm>
          <a:prstGeom prst="rect">
            <a:avLst/>
          </a:prstGeom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1559" y="705540"/>
            <a:ext cx="43909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Challenges in Data Analytics</a:t>
            </a:r>
          </a:p>
          <a:p>
            <a:endParaRPr lang="en-US" sz="2400" dirty="0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4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1559" y="620110"/>
            <a:ext cx="7052441" cy="547095"/>
          </a:xfrm>
          <a:prstGeom prst="rect">
            <a:avLst/>
          </a:prstGeom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1559" y="705540"/>
            <a:ext cx="3724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Future of Data Analytics</a:t>
            </a:r>
          </a:p>
          <a:p>
            <a:endParaRPr lang="en-US" sz="2400" dirty="0">
              <a:solidFill>
                <a:schemeClr val="bg1"/>
              </a:solidFill>
              <a:latin typeface="Lato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4910" y="1742619"/>
            <a:ext cx="65479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Trends to Watch:</a:t>
            </a:r>
            <a:endParaRPr lang="en-US" sz="20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Increased use of AI and Machine </a:t>
            </a:r>
          </a:p>
          <a:p>
            <a:pPr marL="457200" lvl="1"/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Learning.</a:t>
            </a:r>
          </a:p>
          <a:p>
            <a:pPr marL="457200" lvl="1"/>
            <a:endParaRPr lang="en-US" sz="18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Growth of real-time analytics.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Enhanced data privacy regulations.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ato" panose="020B0604020202020204" charset="0"/>
              </a:rPr>
              <a:t>The rise of self-service analytics tools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11526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430</Words>
  <Application>Microsoft Office PowerPoint</Application>
  <PresentationFormat>On-screen Show (16:9)</PresentationFormat>
  <Paragraphs>108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Focus</vt:lpstr>
      <vt:lpstr>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</dc:title>
  <cp:lastModifiedBy>Revathi Ashokkumar</cp:lastModifiedBy>
  <cp:revision>11</cp:revision>
  <dcterms:modified xsi:type="dcterms:W3CDTF">2024-08-31T07:07:50Z</dcterms:modified>
</cp:coreProperties>
</file>