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29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0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911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9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69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80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6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98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5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9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24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61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6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14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76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6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2DE68D-D2B2-4FAD-A30E-18F667BFC23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CC7C9E-03D3-4585-B974-B40B8506D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69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5C44-B46E-16AD-00AF-8559033D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734"/>
            <a:ext cx="10515600" cy="6205928"/>
          </a:xfrm>
        </p:spPr>
        <p:txBody>
          <a:bodyPr>
            <a:normAutofit/>
          </a:bodyPr>
          <a:lstStyle/>
          <a:p>
            <a:r>
              <a:rPr lang="en-IN" sz="8800" b="1" dirty="0">
                <a:solidFill>
                  <a:srgbClr val="FF0000"/>
                </a:solidFill>
              </a:rPr>
              <a:t>CONSTRUCTORS IN JAVA</a:t>
            </a:r>
          </a:p>
        </p:txBody>
      </p:sp>
    </p:spTree>
    <p:extLst>
      <p:ext uri="{BB962C8B-B14F-4D97-AF65-F5344CB8AC3E}">
        <p14:creationId xmlns:p14="http://schemas.microsoft.com/office/powerpoint/2010/main" val="85233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CAB5-8084-1370-C782-A2811C77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2261-7247-1286-29FF-D4846923A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What is constructor?</a:t>
            </a:r>
          </a:p>
          <a:p>
            <a:r>
              <a:rPr lang="en-IN" sz="2800" dirty="0"/>
              <a:t>Why we use constructor?</a:t>
            </a:r>
          </a:p>
          <a:p>
            <a:r>
              <a:rPr lang="en-IN" sz="2800" dirty="0"/>
              <a:t>Types of constructor</a:t>
            </a:r>
          </a:p>
          <a:p>
            <a:r>
              <a:rPr lang="en-IN" sz="2800" dirty="0"/>
              <a:t>Constructor overloading.</a:t>
            </a:r>
          </a:p>
        </p:txBody>
      </p:sp>
    </p:spTree>
    <p:extLst>
      <p:ext uri="{BB962C8B-B14F-4D97-AF65-F5344CB8AC3E}">
        <p14:creationId xmlns:p14="http://schemas.microsoft.com/office/powerpoint/2010/main" val="353968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E0BC-9755-690C-E7D3-F3C71136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04538"/>
            <a:ext cx="8761413" cy="976094"/>
          </a:xfrm>
        </p:spPr>
        <p:txBody>
          <a:bodyPr/>
          <a:lstStyle/>
          <a:p>
            <a:r>
              <a:rPr lang="en-IN" sz="3600" dirty="0"/>
              <a:t>What is constructor?</a:t>
            </a:r>
            <a:br>
              <a:rPr lang="en-IN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B667-0FDC-B46E-7ABE-08779D25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Special method used to initialize object.</a:t>
            </a:r>
          </a:p>
          <a:p>
            <a:r>
              <a:rPr lang="en-IN" sz="2400" dirty="0"/>
              <a:t>Constructor is called when an object of the class created.</a:t>
            </a:r>
          </a:p>
          <a:p>
            <a:r>
              <a:rPr lang="en-IN" sz="2400" dirty="0"/>
              <a:t>At the time of calling constructor memory for the object is allocated in the memory.</a:t>
            </a:r>
          </a:p>
          <a:p>
            <a:r>
              <a:rPr lang="en-IN" sz="2400" dirty="0"/>
              <a:t>Every time an object is created using new keyword at least one constructor is called.</a:t>
            </a:r>
          </a:p>
        </p:txBody>
      </p:sp>
    </p:spTree>
    <p:extLst>
      <p:ext uri="{BB962C8B-B14F-4D97-AF65-F5344CB8AC3E}">
        <p14:creationId xmlns:p14="http://schemas.microsoft.com/office/powerpoint/2010/main" val="230042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C8E3-00D7-68E2-0E7C-0A626277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89548"/>
            <a:ext cx="8761413" cy="991084"/>
          </a:xfrm>
        </p:spPr>
        <p:txBody>
          <a:bodyPr/>
          <a:lstStyle/>
          <a:p>
            <a:r>
              <a:rPr lang="en-IN" sz="3600" dirty="0"/>
              <a:t>Why we use constructor?</a:t>
            </a:r>
            <a:br>
              <a:rPr lang="en-IN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7C20-B677-BFA5-2D0A-FF4D42A27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Constructor used to assign values to the class variable at the time of object creation , either explicitly done by the programmer or java itself.</a:t>
            </a:r>
          </a:p>
          <a:p>
            <a:r>
              <a:rPr lang="en-IN" sz="2000" b="1" dirty="0"/>
              <a:t>Rules for defining constructor:</a:t>
            </a:r>
          </a:p>
          <a:p>
            <a:r>
              <a:rPr lang="en-IN" sz="2000" dirty="0"/>
              <a:t>Same name as class name</a:t>
            </a:r>
          </a:p>
          <a:p>
            <a:r>
              <a:rPr lang="en-IN" sz="2000" dirty="0"/>
              <a:t>No any return type</a:t>
            </a:r>
          </a:p>
          <a:p>
            <a:r>
              <a:rPr lang="en-IN" sz="2000" dirty="0"/>
              <a:t>We use any access specifier as per our requirement</a:t>
            </a:r>
          </a:p>
          <a:p>
            <a:r>
              <a:rPr lang="en-IN" sz="2000" dirty="0"/>
              <a:t>Constructor can not be abstract , final , static and synchronized.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35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C6DE-7D3B-870E-034D-5DACD3BA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04538"/>
            <a:ext cx="8761413" cy="976094"/>
          </a:xfrm>
        </p:spPr>
        <p:txBody>
          <a:bodyPr/>
          <a:lstStyle/>
          <a:p>
            <a:r>
              <a:rPr lang="en-IN" sz="4000" dirty="0"/>
              <a:t>Types of constructor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E492-4318-20D3-67D7-9B8689C8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User defined default constructor/Parameterless constructor</a:t>
            </a:r>
          </a:p>
          <a:p>
            <a:r>
              <a:rPr lang="en-IN" sz="2800" dirty="0"/>
              <a:t>Parameterized constructor</a:t>
            </a:r>
          </a:p>
          <a:p>
            <a:r>
              <a:rPr lang="en-IN" sz="2800" dirty="0"/>
              <a:t>Default constructor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22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37B6-FE03-D85B-D9CF-808C6683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469729"/>
          </a:xfrm>
        </p:spPr>
        <p:txBody>
          <a:bodyPr/>
          <a:lstStyle/>
          <a:p>
            <a:r>
              <a:rPr lang="en-IN" sz="3600" dirty="0"/>
              <a:t>User defined default constructor/Parameterless constructor</a:t>
            </a:r>
            <a:br>
              <a:rPr lang="en-IN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C626-A3D7-53D3-9105-669C24F6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59" y="3177915"/>
            <a:ext cx="8825659" cy="3126698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Syntax :</a:t>
            </a:r>
          </a:p>
          <a:p>
            <a:pPr marL="0" indent="0">
              <a:buNone/>
            </a:pPr>
            <a:r>
              <a:rPr lang="en-IN" sz="2800" dirty="0"/>
              <a:t>Class Example{</a:t>
            </a:r>
          </a:p>
          <a:p>
            <a:pPr marL="0" indent="0">
              <a:buNone/>
            </a:pPr>
            <a:r>
              <a:rPr lang="en-IN" sz="2800" dirty="0"/>
              <a:t>          Example(){</a:t>
            </a:r>
          </a:p>
          <a:p>
            <a:pPr marL="0" indent="0">
              <a:buNone/>
            </a:pPr>
            <a:r>
              <a:rPr lang="en-IN" sz="2800" dirty="0"/>
              <a:t>           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60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6422-623D-CF4B-1F65-5EC2C673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19528"/>
            <a:ext cx="8761413" cy="961104"/>
          </a:xfrm>
        </p:spPr>
        <p:txBody>
          <a:bodyPr/>
          <a:lstStyle/>
          <a:p>
            <a:r>
              <a:rPr lang="en-IN" sz="3600" dirty="0"/>
              <a:t>Parameterized constructor</a:t>
            </a:r>
            <a:br>
              <a:rPr lang="en-IN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796E-11D7-83FD-D6B8-7724A5C5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Syntax :</a:t>
            </a:r>
          </a:p>
          <a:p>
            <a:pPr marL="0" indent="0">
              <a:buNone/>
            </a:pPr>
            <a:r>
              <a:rPr lang="en-IN" sz="2800" dirty="0"/>
              <a:t>Class Example{</a:t>
            </a:r>
          </a:p>
          <a:p>
            <a:pPr marL="0" indent="0">
              <a:buNone/>
            </a:pPr>
            <a:r>
              <a:rPr lang="en-IN" sz="2800" dirty="0"/>
              <a:t>          Example(Parameters){</a:t>
            </a:r>
          </a:p>
          <a:p>
            <a:pPr marL="0" indent="0">
              <a:buNone/>
            </a:pPr>
            <a:r>
              <a:rPr lang="en-IN" sz="2800" dirty="0"/>
              <a:t>    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15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B516-52A6-92D7-2E8C-CF3DAC54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56F5-8AF9-E380-EDD0-C69FAF3B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469" y="2518348"/>
            <a:ext cx="8825659" cy="3531433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/>
              <a:t>It is technique in java having more than constructor with different parameters</a:t>
            </a:r>
          </a:p>
          <a:p>
            <a:r>
              <a:rPr lang="en-IN" sz="2000" dirty="0"/>
              <a:t>Example:</a:t>
            </a:r>
          </a:p>
          <a:p>
            <a:pPr marL="0" indent="0">
              <a:buNone/>
            </a:pPr>
            <a:r>
              <a:rPr lang="en-IN" sz="2000" dirty="0"/>
              <a:t>Demo(){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Demo(int id){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Demo(int id , String name){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946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D607-25DF-3D22-7213-ADAFB9C3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085" y="2803161"/>
            <a:ext cx="8761413" cy="3057994"/>
          </a:xfrm>
        </p:spPr>
        <p:txBody>
          <a:bodyPr/>
          <a:lstStyle/>
          <a:p>
            <a:r>
              <a:rPr lang="en-I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105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</TotalTime>
  <Words>226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Century Gothic</vt:lpstr>
      <vt:lpstr>Wingdings 3</vt:lpstr>
      <vt:lpstr>Ion Boardroom</vt:lpstr>
      <vt:lpstr>CONSTRUCTORS IN JAVA</vt:lpstr>
      <vt:lpstr>Contents:</vt:lpstr>
      <vt:lpstr>What is constructor? </vt:lpstr>
      <vt:lpstr>Why we use constructor? </vt:lpstr>
      <vt:lpstr>Types of constructor </vt:lpstr>
      <vt:lpstr>User defined default constructor/Parameterless constructor </vt:lpstr>
      <vt:lpstr>Parameterized constructor </vt:lpstr>
      <vt:lpstr>Constructor Overloading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IN JAVA</dc:title>
  <dc:creator>divyarani karande</dc:creator>
  <cp:lastModifiedBy>divyarani karande</cp:lastModifiedBy>
  <cp:revision>5</cp:revision>
  <dcterms:created xsi:type="dcterms:W3CDTF">2024-04-16T03:14:17Z</dcterms:created>
  <dcterms:modified xsi:type="dcterms:W3CDTF">2024-04-16T08:52:23Z</dcterms:modified>
</cp:coreProperties>
</file>