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95EF-1B07-4C79-834E-DA870001793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4048-F186-42CC-841C-0C3283970A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95EF-1B07-4C79-834E-DA870001793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048-F186-42CC-841C-0C3283970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95EF-1B07-4C79-834E-DA870001793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048-F186-42CC-841C-0C3283970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95EF-1B07-4C79-834E-DA870001793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048-F186-42CC-841C-0C3283970A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3771174"/>
            <a:ext cx="5459737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95EF-1B07-4C79-834E-DA870001793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4048-F186-42CC-841C-0C3283970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95EF-1B07-4C79-834E-DA870001793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048-F186-42CC-841C-0C3283970A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95EF-1B07-4C79-834E-DA870001793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048-F186-42CC-841C-0C3283970A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95EF-1B07-4C79-834E-DA870001793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048-F186-42CC-841C-0C3283970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95EF-1B07-4C79-834E-DA870001793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048-F186-42CC-841C-0C3283970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95EF-1B07-4C79-834E-DA870001793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048-F186-42CC-841C-0C3283970A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95EF-1B07-4C79-834E-DA870001793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4048-F186-42CC-841C-0C3283970A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FA95EF-1B07-4C79-834E-DA870001793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4048-F186-42CC-841C-0C3283970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3786190"/>
            <a:ext cx="6619244" cy="99119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Bidding</a:t>
            </a:r>
            <a:r>
              <a:rPr lang="en-US" b="1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91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28858" y="1714488"/>
            <a:ext cx="7772400" cy="966798"/>
          </a:xfrm>
        </p:spPr>
        <p:txBody>
          <a:bodyPr>
            <a:noAutofit/>
          </a:bodyPr>
          <a:lstStyle/>
          <a:p>
            <a:r>
              <a:rPr b="1" smtClean="0"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sz="4400" b="1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200400"/>
            <a:ext cx="8991600" cy="2228864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 Process. (Only In-house members)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Bidding Counters.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Money Distribution.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28728" y="285728"/>
            <a:ext cx="5857916" cy="10715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Problem Statement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28858" y="1714488"/>
            <a:ext cx="7772400" cy="966798"/>
          </a:xfrm>
        </p:spPr>
        <p:txBody>
          <a:bodyPr>
            <a:noAutofit/>
          </a:bodyPr>
          <a:lstStyle/>
          <a:p>
            <a:r>
              <a:rPr sz="4400" b="1" smtClean="0">
                <a:latin typeface="Times New Roman" pitchFamily="18" charset="0"/>
                <a:cs typeface="Times New Roman" pitchFamily="18" charset="0"/>
              </a:rPr>
              <a:t>Constraints</a:t>
            </a:r>
            <a:r>
              <a:rPr sz="4400" b="1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200400"/>
            <a:ext cx="8991600" cy="2228864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Complete AWS.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Server-less Computing.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GUI.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Equity</vt:lpstr>
      <vt:lpstr>Ion</vt:lpstr>
      <vt:lpstr>Bidding System</vt:lpstr>
      <vt:lpstr>Requirements:</vt:lpstr>
      <vt:lpstr>Constraints:</vt:lpstr>
    </vt:vector>
  </TitlesOfParts>
  <Company>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</dc:creator>
  <cp:lastModifiedBy>sa</cp:lastModifiedBy>
  <cp:revision>5</cp:revision>
  <dcterms:created xsi:type="dcterms:W3CDTF">2018-04-11T17:05:05Z</dcterms:created>
  <dcterms:modified xsi:type="dcterms:W3CDTF">2018-04-11T17:47:15Z</dcterms:modified>
</cp:coreProperties>
</file>