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 /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342B-BD11-C505-A3A5-EC2777E191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Flood monitoring and early warning system- phase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EC6AA8-E1BC-61ED-30AC-0450956EBF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00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D74F-1778-EF82-3E84-214E09772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0BC7618-9857-3D91-23D4-78DF139F023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166688"/>
            <a:ext cx="12299156" cy="6691311"/>
          </a:xfrm>
        </p:spPr>
      </p:pic>
    </p:spTree>
    <p:extLst>
      <p:ext uri="{BB962C8B-B14F-4D97-AF65-F5344CB8AC3E}">
        <p14:creationId xmlns:p14="http://schemas.microsoft.com/office/powerpoint/2010/main" val="1219718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EEBFE-5A22-F924-058D-9B91A8E7D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C29C4A2-829B-13BD-FF85-E98738DD71B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12031" y="-95249"/>
            <a:ext cx="10266194" cy="8048624"/>
          </a:xfrm>
        </p:spPr>
      </p:pic>
    </p:spTree>
    <p:extLst>
      <p:ext uri="{BB962C8B-B14F-4D97-AF65-F5344CB8AC3E}">
        <p14:creationId xmlns:p14="http://schemas.microsoft.com/office/powerpoint/2010/main" val="2469931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00132-A8A0-22B8-8F8A-E256A13C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9F5E5B8-EDB3-BBDE-DEB7-260EACFB274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66689" y="95250"/>
            <a:ext cx="12156280" cy="6655593"/>
          </a:xfrm>
        </p:spPr>
      </p:pic>
    </p:spTree>
    <p:extLst>
      <p:ext uri="{BB962C8B-B14F-4D97-AF65-F5344CB8AC3E}">
        <p14:creationId xmlns:p14="http://schemas.microsoft.com/office/powerpoint/2010/main" val="4249654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E1A43-9216-3356-12BA-F944A6568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5770BF3-6D0C-70A0-61EB-81FE0279461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78594" y="0"/>
            <a:ext cx="12013406" cy="6857999"/>
          </a:xfrm>
        </p:spPr>
      </p:pic>
    </p:spTree>
    <p:extLst>
      <p:ext uri="{BB962C8B-B14F-4D97-AF65-F5344CB8AC3E}">
        <p14:creationId xmlns:p14="http://schemas.microsoft.com/office/powerpoint/2010/main" val="2305553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5732A-554C-6379-1497-2D0318EC6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C04EC14-1A69-650E-B3DC-BB83E89E2E2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38125" y="0"/>
            <a:ext cx="12096750" cy="8572500"/>
          </a:xfrm>
        </p:spPr>
      </p:pic>
    </p:spTree>
    <p:extLst>
      <p:ext uri="{BB962C8B-B14F-4D97-AF65-F5344CB8AC3E}">
        <p14:creationId xmlns:p14="http://schemas.microsoft.com/office/powerpoint/2010/main" val="1235455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0BDA4-6D2E-30AC-121D-4E9C8566F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4E5294B-B2BF-F467-656E-D0BE6AFFD97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28026" y="345282"/>
            <a:ext cx="10744786" cy="6429374"/>
          </a:xfrm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F1BBC998-4C93-1065-4896-FE0E4DCFC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9895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95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C12B6-B29C-10C0-9B3C-CF7B79BCB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Suub</a:t>
            </a:r>
            <a:r>
              <a:rPr lang="en-US" dirty="0"/>
              <a:t> titles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F1FAD-1091-EDE8-F2E8-C11B3970746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52562" y="2367092"/>
            <a:ext cx="9825037" cy="4609971"/>
          </a:xfrm>
        </p:spPr>
        <p:txBody>
          <a:bodyPr/>
          <a:lstStyle/>
          <a:p>
            <a:r>
              <a:rPr lang="en-US" dirty="0"/>
              <a:t> Introduction</a:t>
            </a:r>
          </a:p>
          <a:p>
            <a:r>
              <a:rPr lang="en-US" dirty="0"/>
              <a:t>Flood alerting</a:t>
            </a:r>
          </a:p>
          <a:p>
            <a:r>
              <a:rPr lang="en-US" dirty="0"/>
              <a:t>Open source IOT platform </a:t>
            </a:r>
          </a:p>
          <a:p>
            <a:r>
              <a:rPr lang="en-US" dirty="0"/>
              <a:t>Circuit diagram</a:t>
            </a:r>
          </a:p>
          <a:p>
            <a:r>
              <a:rPr lang="en-US" dirty="0" err="1"/>
              <a:t>floW</a:t>
            </a:r>
            <a:r>
              <a:rPr lang="en-US" dirty="0"/>
              <a:t> chart working</a:t>
            </a:r>
          </a:p>
          <a:p>
            <a:r>
              <a:rPr lang="en-US" dirty="0"/>
              <a:t>Code</a:t>
            </a:r>
          </a:p>
          <a:p>
            <a:r>
              <a:rPr lang="en-US" dirty="0"/>
              <a:t>Results </a:t>
            </a:r>
          </a:p>
          <a:p>
            <a:r>
              <a:rPr lang="en-US" dirty="0" err="1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76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43B02-68D6-8B15-2352-B31FB418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00E39E6-5A8F-137C-6FF1-EA3315F61B8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9062" y="0"/>
            <a:ext cx="12180094" cy="130969"/>
          </a:xfrm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3C100625-42C1-C8FA-0979-607BAB567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62" y="65484"/>
            <a:ext cx="12700962" cy="810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780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5DA79-F302-3AEE-6BD6-002BB1676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880490B-9B78-8F44-3DFB-C7C07865008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69095" y="238125"/>
            <a:ext cx="11489530" cy="6619875"/>
          </a:xfrm>
        </p:spPr>
      </p:pic>
    </p:spTree>
    <p:extLst>
      <p:ext uri="{BB962C8B-B14F-4D97-AF65-F5344CB8AC3E}">
        <p14:creationId xmlns:p14="http://schemas.microsoft.com/office/powerpoint/2010/main" val="4279137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0D7FC-9884-2DEC-3B25-32830FDB8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52A982E-B800-1E41-7851-ADBCF685850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81000" y="178594"/>
            <a:ext cx="11656219" cy="6679405"/>
          </a:xfrm>
        </p:spPr>
      </p:pic>
    </p:spTree>
    <p:extLst>
      <p:ext uri="{BB962C8B-B14F-4D97-AF65-F5344CB8AC3E}">
        <p14:creationId xmlns:p14="http://schemas.microsoft.com/office/powerpoint/2010/main" val="3423829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87D79-CA47-BDF3-E25D-8FD2268FE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17F50FB-2EAE-7582-5CF1-52C408465AA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3343" y="-3714751"/>
            <a:ext cx="12108657" cy="17585531"/>
          </a:xfrm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9374DB1E-83DB-1913-D129-1B25761A2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07" y="-119063"/>
            <a:ext cx="11060906" cy="697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25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055BD-7679-1E54-D2E3-78780B527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DA81C05-A9D0-465D-44A6-B88A9746B24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4" y="47625"/>
            <a:ext cx="12334875" cy="6762749"/>
          </a:xfrm>
        </p:spPr>
      </p:pic>
    </p:spTree>
    <p:extLst>
      <p:ext uri="{BB962C8B-B14F-4D97-AF65-F5344CB8AC3E}">
        <p14:creationId xmlns:p14="http://schemas.microsoft.com/office/powerpoint/2010/main" val="1036854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05B4-EC40-DB3E-4823-E50EC1BE8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E1F822D-A5F2-7595-C937-217AA769740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 flipH="1">
            <a:off x="913774" y="0"/>
            <a:ext cx="9682789" cy="6858000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1D7B2E31-B31B-7018-CEC1-AC97A4BAE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0"/>
            <a:ext cx="94297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533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5253C-DE62-A545-5CE8-1025936BA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1E69A79-5237-DB06-391F-DF24E28186E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97656" y="83344"/>
            <a:ext cx="11703844" cy="6643687"/>
          </a:xfrm>
        </p:spPr>
      </p:pic>
    </p:spTree>
    <p:extLst>
      <p:ext uri="{BB962C8B-B14F-4D97-AF65-F5344CB8AC3E}">
        <p14:creationId xmlns:p14="http://schemas.microsoft.com/office/powerpoint/2010/main" val="337008855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Droplet</vt:lpstr>
      <vt:lpstr>Flood monitoring and early warning system- phase 4</vt:lpstr>
      <vt:lpstr>Suub titles</vt:lpstr>
      <vt:lpstr>Introduction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Flood monitoring and early warning system- phase 4</dc:title>
  <dc:creator>divyaayyappan31@gmail.com</dc:creator>
  <cp:lastModifiedBy>divyaayyappan31@gmail.com</cp:lastModifiedBy>
  <cp:revision>7</cp:revision>
  <dcterms:created xsi:type="dcterms:W3CDTF">2023-10-26T09:24:59Z</dcterms:created>
  <dcterms:modified xsi:type="dcterms:W3CDTF">2023-11-01T17:08:30Z</dcterms:modified>
</cp:coreProperties>
</file>