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10/10/2023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10/10/2023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10/10/2023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10/10/2023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638C-B28C-62E3-43C8-53868F070DEC}"/>
              </a:ext>
            </a:extLst>
          </p:cNvPr>
          <p:cNvSpPr>
            <a:spLocks noGrp="1"/>
          </p:cNvSpPr>
          <p:nvPr>
            <p:ph type="ctrTitle"/>
          </p:nvPr>
        </p:nvSpPr>
        <p:spPr/>
        <p:txBody>
          <a:bodyPr/>
          <a:lstStyle/>
          <a:p>
            <a:r>
              <a:rPr lang="en-US" dirty="0"/>
              <a:t>Innovation </a:t>
            </a:r>
          </a:p>
        </p:txBody>
      </p:sp>
      <p:sp>
        <p:nvSpPr>
          <p:cNvPr id="3" name="Subtitle 2">
            <a:extLst>
              <a:ext uri="{FF2B5EF4-FFF2-40B4-BE49-F238E27FC236}">
                <a16:creationId xmlns:a16="http://schemas.microsoft.com/office/drawing/2014/main" id="{6E63A9E7-80D3-B05C-E781-8D7D64E1CAFD}"/>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84958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F8BF-72FD-76F0-BF01-674F400DF09B}"/>
              </a:ext>
            </a:extLst>
          </p:cNvPr>
          <p:cNvSpPr>
            <a:spLocks noGrp="1"/>
          </p:cNvSpPr>
          <p:nvPr>
            <p:ph type="title"/>
          </p:nvPr>
        </p:nvSpPr>
        <p:spPr/>
        <p:txBody>
          <a:bodyPr/>
          <a:lstStyle/>
          <a:p>
            <a:r>
              <a:rPr lang="en-US" dirty="0"/>
              <a:t>Innovation for flood monitoring and early warning system</a:t>
            </a:r>
          </a:p>
        </p:txBody>
      </p:sp>
      <p:sp>
        <p:nvSpPr>
          <p:cNvPr id="3" name="Content Placeholder 2">
            <a:extLst>
              <a:ext uri="{FF2B5EF4-FFF2-40B4-BE49-F238E27FC236}">
                <a16:creationId xmlns:a16="http://schemas.microsoft.com/office/drawing/2014/main" id="{84A23295-205D-3A2F-9712-CE4DB7852B33}"/>
              </a:ext>
            </a:extLst>
          </p:cNvPr>
          <p:cNvSpPr>
            <a:spLocks noGrp="1"/>
          </p:cNvSpPr>
          <p:nvPr>
            <p:ph idx="1"/>
          </p:nvPr>
        </p:nvSpPr>
        <p:spPr/>
        <p:txBody>
          <a:bodyPr/>
          <a:lstStyle/>
          <a:p>
            <a:r>
              <a:rPr lang="en-US" dirty="0"/>
              <a:t>Abstract</a:t>
            </a:r>
          </a:p>
          <a:p>
            <a:r>
              <a:rPr lang="en-US" dirty="0"/>
              <a:t>Introduction</a:t>
            </a:r>
          </a:p>
          <a:p>
            <a:r>
              <a:rPr lang="en-US" dirty="0"/>
              <a:t>Block diagram </a:t>
            </a:r>
          </a:p>
          <a:p>
            <a:r>
              <a:rPr lang="en-US" dirty="0"/>
              <a:t>Conclusion </a:t>
            </a:r>
          </a:p>
        </p:txBody>
      </p:sp>
      <p:pic>
        <p:nvPicPr>
          <p:cNvPr id="4" name="Picture 4">
            <a:extLst>
              <a:ext uri="{FF2B5EF4-FFF2-40B4-BE49-F238E27FC236}">
                <a16:creationId xmlns:a16="http://schemas.microsoft.com/office/drawing/2014/main" id="{87E99844-7AC1-6EAB-7CE3-E6429008378F}"/>
              </a:ext>
            </a:extLst>
          </p:cNvPr>
          <p:cNvPicPr>
            <a:picLocks noChangeAspect="1"/>
          </p:cNvPicPr>
          <p:nvPr/>
        </p:nvPicPr>
        <p:blipFill>
          <a:blip r:embed="rId2"/>
          <a:stretch>
            <a:fillRect/>
          </a:stretch>
        </p:blipFill>
        <p:spPr>
          <a:xfrm>
            <a:off x="5104639" y="2762250"/>
            <a:ext cx="5884830" cy="3287694"/>
          </a:xfrm>
          <a:prstGeom prst="rect">
            <a:avLst/>
          </a:prstGeom>
        </p:spPr>
      </p:pic>
    </p:spTree>
    <p:extLst>
      <p:ext uri="{BB962C8B-B14F-4D97-AF65-F5344CB8AC3E}">
        <p14:creationId xmlns:p14="http://schemas.microsoft.com/office/powerpoint/2010/main" val="355832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F7CA-5A32-8796-5DE6-3841F78324AB}"/>
              </a:ext>
            </a:extLst>
          </p:cNvPr>
          <p:cNvSpPr>
            <a:spLocks noGrp="1"/>
          </p:cNvSpPr>
          <p:nvPr>
            <p:ph type="title"/>
          </p:nvPr>
        </p:nvSpPr>
        <p:spPr/>
        <p:txBody>
          <a:bodyPr/>
          <a:lstStyle/>
          <a:p>
            <a:r>
              <a:rPr lang="en-US" u="sng" dirty="0"/>
              <a:t>Abstract </a:t>
            </a:r>
            <a:r>
              <a:rPr lang="en-US" dirty="0"/>
              <a:t> </a:t>
            </a:r>
          </a:p>
        </p:txBody>
      </p:sp>
      <p:sp>
        <p:nvSpPr>
          <p:cNvPr id="3" name="Content Placeholder 2">
            <a:extLst>
              <a:ext uri="{FF2B5EF4-FFF2-40B4-BE49-F238E27FC236}">
                <a16:creationId xmlns:a16="http://schemas.microsoft.com/office/drawing/2014/main" id="{538E71D9-F60C-DADA-BF62-31BB90BC2571}"/>
              </a:ext>
            </a:extLst>
          </p:cNvPr>
          <p:cNvSpPr>
            <a:spLocks noGrp="1"/>
          </p:cNvSpPr>
          <p:nvPr>
            <p:ph idx="1"/>
          </p:nvPr>
        </p:nvSpPr>
        <p:spPr>
          <a:xfrm>
            <a:off x="1020777" y="1702594"/>
            <a:ext cx="10150445" cy="5155406"/>
          </a:xfrm>
        </p:spPr>
        <p:txBody>
          <a:bodyPr/>
          <a:lstStyle/>
          <a:p>
            <a:pPr marL="0" indent="0">
              <a:buNone/>
            </a:pPr>
            <a:r>
              <a:rPr lang="en-US" dirty="0"/>
              <a:t>Water plays an important role in our day to day life in various </a:t>
            </a:r>
            <a:r>
              <a:rPr lang="en-US" dirty="0" err="1"/>
              <a:t>fields.introduction</a:t>
            </a:r>
            <a:r>
              <a:rPr lang="en-US" dirty="0"/>
              <a:t> of new methods to solve the water related issues includes adaptive management, remote sensing with the new concepts such as  water security, global integration of </a:t>
            </a:r>
            <a:r>
              <a:rPr lang="en-US" dirty="0" err="1"/>
              <a:t>information,etc</a:t>
            </a:r>
            <a:r>
              <a:rPr lang="en-US" dirty="0"/>
              <a:t> . Recently we can see increasing </a:t>
            </a:r>
            <a:r>
              <a:rPr lang="en-US" dirty="0" err="1"/>
              <a:t>ammount</a:t>
            </a:r>
            <a:r>
              <a:rPr lang="en-US" dirty="0"/>
              <a:t> of dam damage or failure due to aging, earthquakes occurrence  and unusual changes in weather. For this </a:t>
            </a:r>
            <a:r>
              <a:rPr lang="en-US" dirty="0" err="1"/>
              <a:t>reason,dam</a:t>
            </a:r>
            <a:r>
              <a:rPr lang="en-US" dirty="0"/>
              <a:t> safety is gaining more importance than ever  before in terms of disaster management at a national level. </a:t>
            </a:r>
            <a:r>
              <a:rPr lang="en-US" dirty="0" err="1"/>
              <a:t>Therefore,the</a:t>
            </a:r>
            <a:r>
              <a:rPr lang="en-US" dirty="0"/>
              <a:t> government is trying to come uh with an array of legal actions to secure consistent dam safety .other  dam management organizations are also  taking various institutional and technical measures for the same purpose.</a:t>
            </a:r>
          </a:p>
        </p:txBody>
      </p:sp>
    </p:spTree>
    <p:extLst>
      <p:ext uri="{BB962C8B-B14F-4D97-AF65-F5344CB8AC3E}">
        <p14:creationId xmlns:p14="http://schemas.microsoft.com/office/powerpoint/2010/main" val="78120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4D5BB-288E-0FE9-B5FA-EE4F838EA0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4C7438-8AD3-9E61-3FB7-BDB3E3ACCD39}"/>
              </a:ext>
            </a:extLst>
          </p:cNvPr>
          <p:cNvSpPr>
            <a:spLocks noGrp="1"/>
          </p:cNvSpPr>
          <p:nvPr>
            <p:ph idx="1"/>
          </p:nvPr>
        </p:nvSpPr>
        <p:spPr>
          <a:xfrm>
            <a:off x="1381124" y="309562"/>
            <a:ext cx="10525125" cy="6857999"/>
          </a:xfrm>
        </p:spPr>
        <p:txBody>
          <a:bodyPr/>
          <a:lstStyle/>
          <a:p>
            <a:r>
              <a:rPr lang="en-US" dirty="0"/>
              <a:t>When it comes to dam  safety </a:t>
            </a:r>
            <a:r>
              <a:rPr lang="en-US" dirty="0" err="1"/>
              <a:t>issue.There</a:t>
            </a:r>
            <a:r>
              <a:rPr lang="en-US" dirty="0"/>
              <a:t>  is hardly a set of rules for how and when water can be released and what should be the standard operating procedure in case sudden release is required. This project purpose an IOT based dam management </a:t>
            </a:r>
            <a:r>
              <a:rPr lang="en-US" dirty="0" err="1"/>
              <a:t>system.ln</a:t>
            </a:r>
            <a:r>
              <a:rPr lang="en-US" dirty="0"/>
              <a:t> </a:t>
            </a:r>
            <a:r>
              <a:rPr lang="en-US" dirty="0" err="1"/>
              <a:t>this,four</a:t>
            </a:r>
            <a:r>
              <a:rPr lang="en-US" dirty="0"/>
              <a:t> ultrasonic sensors namely, temperature sensor, humidity sensor water levels sensor and rain sensor are used to monitor the state of dam. Node MCU is used to interface all the sensors and send the data  to the cloud .Machine learning algorithms is designed to control the operation of doors of dam  via a servo motor </a:t>
            </a:r>
          </a:p>
          <a:p>
            <a:endParaRPr lang="en-US" dirty="0"/>
          </a:p>
          <a:p>
            <a:r>
              <a:rPr lang="en-US" dirty="0"/>
              <a:t>KEYWORDS : Flood </a:t>
            </a:r>
            <a:r>
              <a:rPr lang="en-US" dirty="0" err="1"/>
              <a:t>detection,IOT</a:t>
            </a:r>
            <a:r>
              <a:rPr lang="en-US" dirty="0"/>
              <a:t> , python. Embedded C Node MCU,DNN</a:t>
            </a:r>
          </a:p>
        </p:txBody>
      </p:sp>
    </p:spTree>
    <p:extLst>
      <p:ext uri="{BB962C8B-B14F-4D97-AF65-F5344CB8AC3E}">
        <p14:creationId xmlns:p14="http://schemas.microsoft.com/office/powerpoint/2010/main" val="343392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5620-0CC4-928F-8E17-EBC9139E4152}"/>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045E039A-DA49-EAC5-AB36-14DA9782E07B}"/>
              </a:ext>
            </a:extLst>
          </p:cNvPr>
          <p:cNvSpPr>
            <a:spLocks noGrp="1"/>
          </p:cNvSpPr>
          <p:nvPr>
            <p:ph idx="1"/>
          </p:nvPr>
        </p:nvSpPr>
        <p:spPr>
          <a:xfrm>
            <a:off x="1143000" y="1428750"/>
            <a:ext cx="10120313" cy="5536406"/>
          </a:xfrm>
        </p:spPr>
        <p:txBody>
          <a:bodyPr/>
          <a:lstStyle/>
          <a:p>
            <a:r>
              <a:rPr lang="en-US" dirty="0"/>
              <a:t>An IOT based dam management system is  being developed in this project to avoid floods </a:t>
            </a:r>
            <a:r>
              <a:rPr lang="en-US" dirty="0" err="1"/>
              <a:t>Occuring</a:t>
            </a:r>
            <a:r>
              <a:rPr lang="en-US" dirty="0"/>
              <a:t> due to  </a:t>
            </a:r>
            <a:r>
              <a:rPr lang="en-US" dirty="0" err="1"/>
              <a:t>to</a:t>
            </a:r>
            <a:r>
              <a:rPr lang="en-US" dirty="0"/>
              <a:t> improper  of operating  and closing of  doors  of dam .An  attempt to make  a system to sense the temperature, </a:t>
            </a:r>
            <a:r>
              <a:rPr lang="en-US" dirty="0" err="1"/>
              <a:t>humidity,water</a:t>
            </a:r>
            <a:r>
              <a:rPr lang="en-US" dirty="0"/>
              <a:t> level and rain presence is made, depending on which the opening door percentage will be decided.</a:t>
            </a:r>
          </a:p>
          <a:p>
            <a:r>
              <a:rPr lang="en-US" dirty="0"/>
              <a:t>Servo motor used to control the opening and closing of doors of dam .Node MCU is an open  source IOT </a:t>
            </a:r>
            <a:r>
              <a:rPr lang="en-US" dirty="0" err="1"/>
              <a:t>platform,whose</a:t>
            </a:r>
            <a:r>
              <a:rPr lang="en-US" dirty="0"/>
              <a:t> firmware is developed for ESP8266 </a:t>
            </a:r>
            <a:r>
              <a:rPr lang="en-US" dirty="0" err="1"/>
              <a:t>wifi</a:t>
            </a:r>
            <a:r>
              <a:rPr lang="en-US" dirty="0"/>
              <a:t> chip. This used to interface the ultrasonic sensors the data form these sensors is sent on cloud for  </a:t>
            </a:r>
            <a:r>
              <a:rPr lang="en-US" dirty="0" err="1"/>
              <a:t>for</a:t>
            </a:r>
            <a:r>
              <a:rPr lang="en-US" dirty="0"/>
              <a:t> decision making stage that  is designed using machine learning algorithm using python. The output of machine learning algorithm will be sent se back to back node MCU which will decide how much extent the doors of the dam should be opened.</a:t>
            </a:r>
          </a:p>
        </p:txBody>
      </p:sp>
    </p:spTree>
    <p:extLst>
      <p:ext uri="{BB962C8B-B14F-4D97-AF65-F5344CB8AC3E}">
        <p14:creationId xmlns:p14="http://schemas.microsoft.com/office/powerpoint/2010/main" val="382499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D191-205A-14E5-706E-52152D47B4DA}"/>
              </a:ext>
            </a:extLst>
          </p:cNvPr>
          <p:cNvSpPr>
            <a:spLocks noGrp="1"/>
          </p:cNvSpPr>
          <p:nvPr>
            <p:ph type="title"/>
          </p:nvPr>
        </p:nvSpPr>
        <p:spPr/>
        <p:txBody>
          <a:bodyPr/>
          <a:lstStyle/>
          <a:p>
            <a:r>
              <a:rPr lang="en-US" dirty="0"/>
              <a:t>Block diagram </a:t>
            </a:r>
          </a:p>
        </p:txBody>
      </p:sp>
      <p:sp>
        <p:nvSpPr>
          <p:cNvPr id="3" name="Content Placeholder 2">
            <a:extLst>
              <a:ext uri="{FF2B5EF4-FFF2-40B4-BE49-F238E27FC236}">
                <a16:creationId xmlns:a16="http://schemas.microsoft.com/office/drawing/2014/main" id="{045A074A-8BAF-D017-121E-7D92E9C7F7F6}"/>
              </a:ext>
            </a:extLst>
          </p:cNvPr>
          <p:cNvSpPr>
            <a:spLocks noGrp="1"/>
          </p:cNvSpPr>
          <p:nvPr>
            <p:ph idx="1"/>
          </p:nvPr>
        </p:nvSpPr>
        <p:spPr>
          <a:xfrm>
            <a:off x="904875" y="2052116"/>
            <a:ext cx="9665264" cy="4805884"/>
          </a:xfrm>
        </p:spPr>
        <p:txBody>
          <a:bodyPr/>
          <a:lstStyle/>
          <a:p>
            <a:r>
              <a:rPr lang="en-US" dirty="0"/>
              <a:t>The guidelines   of the central water commission on dam safety say </a:t>
            </a:r>
            <a:r>
              <a:rPr lang="en-US" dirty="0" err="1"/>
              <a:t>thatan</a:t>
            </a:r>
            <a:r>
              <a:rPr lang="en-US" dirty="0"/>
              <a:t> emergency food warning system should be in place for  downstream areas and technical instruments  should be  invented and  property of people downstream besides identifying vulnerable points  and setting up signboard, </a:t>
            </a:r>
            <a:r>
              <a:rPr lang="en-US" dirty="0" err="1"/>
              <a:t>hooters,sirens</a:t>
            </a:r>
            <a:r>
              <a:rPr lang="en-US" dirty="0"/>
              <a:t> and  mobile vans equipped with public address system. For detecting   change in humidity and temperature the system has a DHT11 digital temperature humidity sensor. It is an advanced sensor module with consist of resistive  humidity and temperature detection components. The water level is always under observation by a float sensor, which works by  opening and closing circuits as water levels rise and fall . It normally rest in the closed position, meaning the circuit is incomplete and no electricity is passing through the wires yet .</a:t>
            </a:r>
          </a:p>
        </p:txBody>
      </p:sp>
    </p:spTree>
    <p:extLst>
      <p:ext uri="{BB962C8B-B14F-4D97-AF65-F5344CB8AC3E}">
        <p14:creationId xmlns:p14="http://schemas.microsoft.com/office/powerpoint/2010/main" val="158369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F81E-3C7F-AA30-B667-D454C73DBA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819E29-264F-7928-A460-A9B33B56E6C6}"/>
              </a:ext>
            </a:extLst>
          </p:cNvPr>
          <p:cNvSpPr>
            <a:spLocks noGrp="1"/>
          </p:cNvSpPr>
          <p:nvPr>
            <p:ph idx="1"/>
          </p:nvPr>
        </p:nvSpPr>
        <p:spPr>
          <a:xfrm>
            <a:off x="1107281" y="0"/>
            <a:ext cx="10263188" cy="6453972"/>
          </a:xfrm>
        </p:spPr>
        <p:txBody>
          <a:bodyPr/>
          <a:lstStyle/>
          <a:p>
            <a:r>
              <a:rPr lang="en-US" dirty="0"/>
              <a:t>Once the water level drops below a predetermined point ,the circuit completes itself and sends electricity through the completed circuit to trigger an alarm ⏰.</a:t>
            </a:r>
          </a:p>
        </p:txBody>
      </p:sp>
      <p:cxnSp>
        <p:nvCxnSpPr>
          <p:cNvPr id="4" name="Straight Arrow Connector 3">
            <a:extLst>
              <a:ext uri="{FF2B5EF4-FFF2-40B4-BE49-F238E27FC236}">
                <a16:creationId xmlns:a16="http://schemas.microsoft.com/office/drawing/2014/main" id="{A48A290C-19E6-CDCC-B54D-F4D0B884A76F}"/>
              </a:ext>
            </a:extLst>
          </p:cNvPr>
          <p:cNvCxnSpPr/>
          <p:nvPr/>
        </p:nvCxnSpPr>
        <p:spPr>
          <a:xfrm>
            <a:off x="5181600" y="2514600"/>
            <a:ext cx="1828800" cy="1828800"/>
          </a:xfrm>
          <a:prstGeom prst="straightConnector1">
            <a:avLst/>
          </a:prstGeom>
          <a:ln>
            <a:solidFill>
              <a:schemeClr val="bg2"/>
            </a:solidFill>
          </a:ln>
        </p:spPr>
        <p:style>
          <a:lnRef idx="2">
            <a:schemeClr val="dk1"/>
          </a:lnRef>
          <a:fillRef idx="0">
            <a:schemeClr val="dk1"/>
          </a:fillRef>
          <a:effectRef idx="1">
            <a:schemeClr val="dk1"/>
          </a:effectRef>
          <a:fontRef idx="minor">
            <a:schemeClr val="tx1"/>
          </a:fontRef>
        </p:style>
      </p:cxnSp>
      <p:pic>
        <p:nvPicPr>
          <p:cNvPr id="5" name="Picture 5">
            <a:extLst>
              <a:ext uri="{FF2B5EF4-FFF2-40B4-BE49-F238E27FC236}">
                <a16:creationId xmlns:a16="http://schemas.microsoft.com/office/drawing/2014/main" id="{134EF9D4-C899-F87C-516F-BFCECF0F6F71}"/>
              </a:ext>
            </a:extLst>
          </p:cNvPr>
          <p:cNvPicPr>
            <a:picLocks noChangeAspect="1"/>
          </p:cNvPicPr>
          <p:nvPr/>
        </p:nvPicPr>
        <p:blipFill>
          <a:blip r:embed="rId2"/>
          <a:stretch>
            <a:fillRect/>
          </a:stretch>
        </p:blipFill>
        <p:spPr>
          <a:xfrm>
            <a:off x="2895600" y="3716092"/>
            <a:ext cx="6400800" cy="2951408"/>
          </a:xfrm>
          <a:prstGeom prst="rect">
            <a:avLst/>
          </a:prstGeom>
        </p:spPr>
      </p:pic>
      <p:pic>
        <p:nvPicPr>
          <p:cNvPr id="6" name="Picture 6">
            <a:extLst>
              <a:ext uri="{FF2B5EF4-FFF2-40B4-BE49-F238E27FC236}">
                <a16:creationId xmlns:a16="http://schemas.microsoft.com/office/drawing/2014/main" id="{8F44E885-B9D7-E111-3AE7-B719B029C759}"/>
              </a:ext>
            </a:extLst>
          </p:cNvPr>
          <p:cNvPicPr>
            <a:picLocks noChangeAspect="1"/>
          </p:cNvPicPr>
          <p:nvPr/>
        </p:nvPicPr>
        <p:blipFill>
          <a:blip r:embed="rId3"/>
          <a:stretch>
            <a:fillRect/>
          </a:stretch>
        </p:blipFill>
        <p:spPr>
          <a:xfrm flipV="1">
            <a:off x="2055498" y="190500"/>
            <a:ext cx="5302565" cy="2232828"/>
          </a:xfrm>
          <a:prstGeom prst="rect">
            <a:avLst/>
          </a:prstGeom>
        </p:spPr>
      </p:pic>
    </p:spTree>
    <p:extLst>
      <p:ext uri="{BB962C8B-B14F-4D97-AF65-F5344CB8AC3E}">
        <p14:creationId xmlns:p14="http://schemas.microsoft.com/office/powerpoint/2010/main" val="323773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57A5-3C54-ADAC-71F4-30B8E94D4BAD}"/>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8310D2B1-4EDA-1E38-26D2-A9EBF4085B64}"/>
              </a:ext>
            </a:extLst>
          </p:cNvPr>
          <p:cNvSpPr>
            <a:spLocks noGrp="1"/>
          </p:cNvSpPr>
          <p:nvPr>
            <p:ph idx="1"/>
          </p:nvPr>
        </p:nvSpPr>
        <p:spPr>
          <a:xfrm>
            <a:off x="2773599" y="2052116"/>
            <a:ext cx="7796540" cy="4805884"/>
          </a:xfrm>
        </p:spPr>
        <p:txBody>
          <a:bodyPr/>
          <a:lstStyle/>
          <a:p>
            <a:r>
              <a:rPr lang="en-US" dirty="0"/>
              <a:t> It has been observed that wireless sensor network based environment monitoring systems are low cost , small size and early </a:t>
            </a:r>
            <a:r>
              <a:rPr lang="en-US" dirty="0" err="1"/>
              <a:t>reliable.But</a:t>
            </a:r>
            <a:r>
              <a:rPr lang="en-US" dirty="0"/>
              <a:t> these system cannot be used for large area because each node is usually energized by energy limited </a:t>
            </a:r>
            <a:r>
              <a:rPr lang="en-US" dirty="0" err="1"/>
              <a:t>battery.This</a:t>
            </a:r>
            <a:r>
              <a:rPr lang="en-US" dirty="0"/>
              <a:t> paper performed </a:t>
            </a:r>
            <a:r>
              <a:rPr lang="en-US" dirty="0" err="1"/>
              <a:t>survay</a:t>
            </a:r>
            <a:r>
              <a:rPr lang="en-US" dirty="0"/>
              <a:t> of various environmental and flood disaster detection &amp; monitoring systems and different communication technologies which help to improve upon the effective flood detection and flood warning </a:t>
            </a:r>
            <a:r>
              <a:rPr lang="en-US" dirty="0" err="1"/>
              <a:t>problem.So</a:t>
            </a:r>
            <a:r>
              <a:rPr lang="en-US" dirty="0"/>
              <a:t> in the water future these system with highly reliable sensor and effective IOT cloud platform will critically be used for large scale  environment  monitoring and disaster prevention .</a:t>
            </a:r>
          </a:p>
        </p:txBody>
      </p:sp>
    </p:spTree>
    <p:extLst>
      <p:ext uri="{BB962C8B-B14F-4D97-AF65-F5344CB8AC3E}">
        <p14:creationId xmlns:p14="http://schemas.microsoft.com/office/powerpoint/2010/main" val="1698143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Madison</vt:lpstr>
      <vt:lpstr>Innovation </vt:lpstr>
      <vt:lpstr>Innovation for flood monitoring and early warning system</vt:lpstr>
      <vt:lpstr>Abstract  </vt:lpstr>
      <vt:lpstr>PowerPoint Presentation</vt:lpstr>
      <vt:lpstr>Introduction </vt:lpstr>
      <vt:lpstr>Block diagram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dc:title>
  <dc:creator>divyaayyappan31@gmail.com</dc:creator>
  <cp:lastModifiedBy>divyaayyappan31@gmail.com</cp:lastModifiedBy>
  <cp:revision>3</cp:revision>
  <dcterms:created xsi:type="dcterms:W3CDTF">2023-10-09T17:20:56Z</dcterms:created>
  <dcterms:modified xsi:type="dcterms:W3CDTF">2023-10-10T14:53:28Z</dcterms:modified>
</cp:coreProperties>
</file>