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4B66-8BD0-0A8A-B3C6-C39810552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590C-E188-A265-A908-35FDF9118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BFC1-55E8-DAC5-233B-A951266E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B27B-3BA3-844B-A792-73926D15D4D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7977A-8D10-89A1-353E-8F8D96A9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79912-25D6-0247-E872-6B1BD1AC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C965-C047-5942-AE48-D8E086C5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4B89-DB7F-99B0-4834-5EE0A454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7C1AC-D19B-E8AB-7163-FC488049C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3644-327F-5528-8C19-5C4083DC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B27B-3BA3-844B-A792-73926D15D4D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1B47-35E6-8E6B-3930-45228AA5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7BD0-2340-06EE-0BC6-1943A60C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C965-C047-5942-AE48-D8E086C5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2BA3C-4FEA-A76F-C8FE-0191AEC4E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312D6-99A3-5F8B-A94C-D7A2D9C55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6E9B-AB3F-EC08-6133-64872D82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B27B-3BA3-844B-A792-73926D15D4D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B26E-0729-B9AE-D656-345915B1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FE1F9-E46F-4D7C-8365-DD4919A1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C965-C047-5942-AE48-D8E086C5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529F-D204-126C-C7D0-A5E44BC4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E435-C5C1-C72B-33A3-E96CE0BC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2960-1CF8-DD98-6308-DCF8BE78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B27B-3BA3-844B-A792-73926D15D4D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167F-01D3-AB8F-0F8B-F2456E5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13F9-00B6-5E0B-A577-F3B6D67B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C965-C047-5942-AE48-D8E086C5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7CDF-A4FC-1EB2-3C59-948AD0DC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B018C-1CE6-8272-15DD-223B751B5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F691-DD8E-3201-879E-8F122425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B27B-3BA3-844B-A792-73926D15D4D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61E36-99D4-7DC0-514A-814567A3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7B69-138A-32CF-A7EB-38834F1F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C965-C047-5942-AE48-D8E086C5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3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9852-A5B6-3CBB-C6E2-311A2C72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E113-A842-38F1-6684-A71EB834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319B3-0957-6C04-A696-DA0A833A7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508D6-5EEF-9AEE-9745-33DCE88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B27B-3BA3-844B-A792-73926D15D4D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3EC73-03D5-D898-650B-2D590720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75217-A84A-C00D-502B-E78361D3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C965-C047-5942-AE48-D8E086C5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4944-D81B-673F-7B7C-470DF65D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0053-B796-9A31-9ED0-F2236123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260D9-BF30-E151-C023-A19536A1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42399-2223-925B-2176-887963CB5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D826B-081C-6254-7618-1F620A596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7E6C4-30B5-5A90-37E1-335D1715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B27B-3BA3-844B-A792-73926D15D4D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B8979-F294-0BEC-7CEF-7AAE726C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62C9C-BDA2-AF6F-2FA4-60C09329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C965-C047-5942-AE48-D8E086C5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C321-7D0D-3888-400E-93AE28AE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8A979-EC7D-7803-B331-19CF0D26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B27B-3BA3-844B-A792-73926D15D4D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5207B-4681-E51B-E8A2-1AA0803C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FFB94-8EFF-D33B-D0EE-8355B2FA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C965-C047-5942-AE48-D8E086C5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9F727-9C63-A039-84BD-B972A4BE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B27B-3BA3-844B-A792-73926D15D4D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82EF5-B296-8DDC-81F1-7F48F8D3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317F6-5F88-6DE2-79F9-3ECC7098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C965-C047-5942-AE48-D8E086C5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EEAA-1F00-A845-F430-F2A38DC8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885B-3645-2AF6-73B0-46858FBE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7DB4E-CF5E-06F6-1A33-94CB811A4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468FD-CA8B-AF5E-8ED8-CFBF3315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B27B-3BA3-844B-A792-73926D15D4D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5AF3F-B65E-D020-C389-9C48945D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AF38-AC46-9A89-85EB-058BF717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C965-C047-5942-AE48-D8E086C5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7EDC-334C-A774-5E19-8B2FAA0E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8AA22-AFA4-67A5-9666-0CC6FF6C3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38DDF-09F0-B061-0419-2CF88BD4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11DEB-2570-3CA2-8D96-21AB3EFA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B27B-3BA3-844B-A792-73926D15D4D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C032F-B832-B38B-E434-633FFD37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2337A-0A7F-3C87-35CC-8AE8724B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C965-C047-5942-AE48-D8E086C5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765D7-6EEA-D451-3BCD-E351A283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F07D1-F6B0-0A45-7895-DD19DD5F5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864D-A083-39F1-5596-45A9F67A8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8B27B-3BA3-844B-A792-73926D15D4D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A3506-5356-DF2A-5E97-801EFEF16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BD0B-CBF1-D476-EFFB-0ACFFBA87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C965-C047-5942-AE48-D8E086C5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0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F4C7-0E4E-EC8A-01A2-F0D470C7D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Flood monitoring and early warning system-phase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BDC3B-36DD-9CBF-C738-11BAC312C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A544-C7F3-6AEB-195B-60124D99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9306BB-0D06-34BA-819F-543F1BBAC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9" y="119063"/>
            <a:ext cx="11572875" cy="6905625"/>
          </a:xfrm>
        </p:spPr>
      </p:pic>
    </p:spTree>
    <p:extLst>
      <p:ext uri="{BB962C8B-B14F-4D97-AF65-F5344CB8AC3E}">
        <p14:creationId xmlns:p14="http://schemas.microsoft.com/office/powerpoint/2010/main" val="11052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E8B9-86A8-66AD-19A3-10487C0D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9E982D-19AE-6981-B8D6-AB82904C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7384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A64A-EA36-F81E-21EC-A2971F36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2AE19F-F691-40A6-D722-2489D2518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" y="0"/>
            <a:ext cx="12280170" cy="6774656"/>
          </a:xfrm>
        </p:spPr>
      </p:pic>
    </p:spTree>
    <p:extLst>
      <p:ext uri="{BB962C8B-B14F-4D97-AF65-F5344CB8AC3E}">
        <p14:creationId xmlns:p14="http://schemas.microsoft.com/office/powerpoint/2010/main" val="336434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F4F1-83A4-0956-0224-314D25F3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1E21C5-9824-F9EB-D5AB-D22C194AD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0"/>
            <a:ext cx="11906250" cy="6858000"/>
          </a:xfrm>
        </p:spPr>
      </p:pic>
    </p:spTree>
    <p:extLst>
      <p:ext uri="{BB962C8B-B14F-4D97-AF65-F5344CB8AC3E}">
        <p14:creationId xmlns:p14="http://schemas.microsoft.com/office/powerpoint/2010/main" val="21382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E12B-FDDB-3D68-2481-DDD8743C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3EEC396-2B47-059F-D199-841CC9E6D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0681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00C-6A15-E5CD-4E51-577F3814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8F257A-03B7-DE97-9F9E-9C69E061D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9" y="0"/>
            <a:ext cx="11418094" cy="6774656"/>
          </a:xfrm>
        </p:spPr>
      </p:pic>
    </p:spTree>
    <p:extLst>
      <p:ext uri="{BB962C8B-B14F-4D97-AF65-F5344CB8AC3E}">
        <p14:creationId xmlns:p14="http://schemas.microsoft.com/office/powerpoint/2010/main" val="356826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ACE2-BE56-3FA9-9E38-1AA30D82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DFADC8-896F-1BC4-4603-B66F33CCF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" y="0"/>
            <a:ext cx="12287250" cy="6858000"/>
          </a:xfrm>
        </p:spPr>
      </p:pic>
    </p:spTree>
    <p:extLst>
      <p:ext uri="{BB962C8B-B14F-4D97-AF65-F5344CB8AC3E}">
        <p14:creationId xmlns:p14="http://schemas.microsoft.com/office/powerpoint/2010/main" val="148864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5500-2009-39A1-E1C8-C9645CAD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0E2533-FA3D-DFC4-EFE3-6ECA1E5D6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44"/>
            <a:ext cx="12192000" cy="6774656"/>
          </a:xfrm>
        </p:spPr>
      </p:pic>
    </p:spTree>
    <p:extLst>
      <p:ext uri="{BB962C8B-B14F-4D97-AF65-F5344CB8AC3E}">
        <p14:creationId xmlns:p14="http://schemas.microsoft.com/office/powerpoint/2010/main" val="345634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Flood monitoring and early warning system-phase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monitoring and early warning system-phase 4</dc:title>
  <dc:creator>divyaayyappan31@gmail.com</dc:creator>
  <cp:lastModifiedBy>divyaayyappan31@gmail.com</cp:lastModifiedBy>
  <cp:revision>3</cp:revision>
  <dcterms:created xsi:type="dcterms:W3CDTF">2023-10-26T09:59:44Z</dcterms:created>
  <dcterms:modified xsi:type="dcterms:W3CDTF">2023-10-26T10:14:06Z</dcterms:modified>
</cp:coreProperties>
</file>