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1023-2A3E-45E9-50F1-8FE5A8EA7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4698390"/>
          </a:xfrm>
        </p:spPr>
        <p:txBody>
          <a:bodyPr>
            <a:normAutofit/>
          </a:bodyPr>
          <a:lstStyle/>
          <a:p>
            <a:r>
              <a:rPr lang="en-US" dirty="0"/>
              <a:t>Development of flood monitoring and early warning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F9EA0-3613-B963-149E-81A02F21C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2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31CE-CE4E-69B2-0034-819A8331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94DF-D555-6A1B-6C4A-5627D7367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Objectives</a:t>
            </a:r>
          </a:p>
          <a:p>
            <a:r>
              <a:rPr lang="en-US" dirty="0"/>
              <a:t>Problems statement</a:t>
            </a:r>
          </a:p>
          <a:p>
            <a:r>
              <a:rPr lang="en-US" dirty="0" err="1"/>
              <a:t>Architucture</a:t>
            </a:r>
            <a:r>
              <a:rPr lang="en-US" dirty="0"/>
              <a:t> </a:t>
            </a:r>
          </a:p>
          <a:p>
            <a:r>
              <a:rPr lang="en-US" dirty="0"/>
              <a:t>Hardware requirements</a:t>
            </a:r>
          </a:p>
          <a:p>
            <a:r>
              <a:rPr lang="en-US" dirty="0"/>
              <a:t>Software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0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3CEE-C086-10F0-5177-79897304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D1CF66-B223-EEA6-2AB0-5FAF61A24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" y="130970"/>
            <a:ext cx="11501438" cy="5319712"/>
          </a:xfrm>
        </p:spPr>
      </p:pic>
    </p:spTree>
    <p:extLst>
      <p:ext uri="{BB962C8B-B14F-4D97-AF65-F5344CB8AC3E}">
        <p14:creationId xmlns:p14="http://schemas.microsoft.com/office/powerpoint/2010/main" val="198828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A839-1878-6163-84F9-F6A1984D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5912A5-FE01-DAAA-CD8F-9D3652A7B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3" y="0"/>
            <a:ext cx="12120562" cy="6053481"/>
          </a:xfrm>
        </p:spPr>
      </p:pic>
    </p:spTree>
    <p:extLst>
      <p:ext uri="{BB962C8B-B14F-4D97-AF65-F5344CB8AC3E}">
        <p14:creationId xmlns:p14="http://schemas.microsoft.com/office/powerpoint/2010/main" val="189163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7A67-3376-1AAD-5518-5ED8BC2D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0DB8E46-E0A8-4D8D-9ED9-57878FF8C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0"/>
            <a:ext cx="11918156" cy="6179344"/>
          </a:xfrm>
        </p:spPr>
      </p:pic>
    </p:spTree>
    <p:extLst>
      <p:ext uri="{BB962C8B-B14F-4D97-AF65-F5344CB8AC3E}">
        <p14:creationId xmlns:p14="http://schemas.microsoft.com/office/powerpoint/2010/main" val="156637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DF5A-AEA5-D8AE-DC3C-C41A5F1B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884B00-8C00-A415-A09D-5AB402C9F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4" y="0"/>
            <a:ext cx="12132469" cy="6226969"/>
          </a:xfrm>
        </p:spPr>
      </p:pic>
    </p:spTree>
    <p:extLst>
      <p:ext uri="{BB962C8B-B14F-4D97-AF65-F5344CB8AC3E}">
        <p14:creationId xmlns:p14="http://schemas.microsoft.com/office/powerpoint/2010/main" val="95059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E893-D011-AA61-D48F-46ACE504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32634D-FE16-9400-A891-D04379F59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19" y="0"/>
            <a:ext cx="11834812" cy="6053481"/>
          </a:xfrm>
        </p:spPr>
      </p:pic>
    </p:spTree>
    <p:extLst>
      <p:ext uri="{BB962C8B-B14F-4D97-AF65-F5344CB8AC3E}">
        <p14:creationId xmlns:p14="http://schemas.microsoft.com/office/powerpoint/2010/main" val="17836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DB5A-A9DC-0014-08F9-6D19ED2A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DA7FA1D-F48C-3D32-171E-831A50FE3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80" y="0"/>
            <a:ext cx="11941969" cy="6053481"/>
          </a:xfrm>
        </p:spPr>
      </p:pic>
    </p:spTree>
    <p:extLst>
      <p:ext uri="{BB962C8B-B14F-4D97-AF65-F5344CB8AC3E}">
        <p14:creationId xmlns:p14="http://schemas.microsoft.com/office/powerpoint/2010/main" val="252158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687A-3810-9A8F-EF01-97D04DF4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A6BD3D-411F-F6FF-7EEC-15D98E44D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62" y="0"/>
            <a:ext cx="12180093" cy="6053481"/>
          </a:xfrm>
        </p:spPr>
      </p:pic>
    </p:spTree>
    <p:extLst>
      <p:ext uri="{BB962C8B-B14F-4D97-AF65-F5344CB8AC3E}">
        <p14:creationId xmlns:p14="http://schemas.microsoft.com/office/powerpoint/2010/main" val="10040796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Gallery</vt:lpstr>
      <vt:lpstr>Development of flood monitoring and early warning system </vt:lpstr>
      <vt:lpstr>Sub title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flood monitoring and early warning system </dc:title>
  <dc:creator>divyaayyappan31@gmail.com</dc:creator>
  <cp:lastModifiedBy>divyaayyappan31@gmail.com</cp:lastModifiedBy>
  <cp:revision>2</cp:revision>
  <dcterms:created xsi:type="dcterms:W3CDTF">2023-10-17T14:42:34Z</dcterms:created>
  <dcterms:modified xsi:type="dcterms:W3CDTF">2023-10-17T14:57:58Z</dcterms:modified>
</cp:coreProperties>
</file>