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27"/>
  </p:notesMasterIdLst>
  <p:sldIdLst>
    <p:sldId id="290" r:id="rId2"/>
    <p:sldId id="256" r:id="rId3"/>
    <p:sldId id="257" r:id="rId4"/>
    <p:sldId id="275" r:id="rId5"/>
    <p:sldId id="288" r:id="rId6"/>
    <p:sldId id="277" r:id="rId7"/>
    <p:sldId id="272" r:id="rId8"/>
    <p:sldId id="278" r:id="rId9"/>
    <p:sldId id="279" r:id="rId10"/>
    <p:sldId id="280" r:id="rId11"/>
    <p:sldId id="281" r:id="rId12"/>
    <p:sldId id="282" r:id="rId13"/>
    <p:sldId id="283" r:id="rId14"/>
    <p:sldId id="258" r:id="rId15"/>
    <p:sldId id="259" r:id="rId16"/>
    <p:sldId id="260" r:id="rId17"/>
    <p:sldId id="285" r:id="rId18"/>
    <p:sldId id="273" r:id="rId19"/>
    <p:sldId id="262" r:id="rId20"/>
    <p:sldId id="263" r:id="rId21"/>
    <p:sldId id="264" r:id="rId22"/>
    <p:sldId id="265" r:id="rId23"/>
    <p:sldId id="266" r:id="rId24"/>
    <p:sldId id="274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433" autoAdjust="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225C9-0794-4AF9-9DD3-0F3C110FC95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0A55F-0EB0-497D-80D8-27C4D39E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6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0A55F-0EB0-497D-80D8-27C4D39E9F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5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20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897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81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1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4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xmlns="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xmlns="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xmlns="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5358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3339">
          <p15:clr>
            <a:srgbClr val="FBAE40"/>
          </p15:clr>
        </p15:guide>
        <p15:guide id="4294967295" pos="25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8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8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4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0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5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0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48775" y="381000"/>
            <a:ext cx="6611816" cy="205865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 TERRORISM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479E337-09CA-4F50-9067-64D4BC4D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0444" y="4965895"/>
            <a:ext cx="2715064" cy="35169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K.DIVYA VANI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761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561" y="624110"/>
            <a:ext cx="9779051" cy="12808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HDFS: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1" r="4872" b="3259"/>
          <a:stretch/>
        </p:blipFill>
        <p:spPr>
          <a:xfrm>
            <a:off x="1725561" y="1905000"/>
            <a:ext cx="9630697" cy="4274574"/>
          </a:xfrm>
        </p:spPr>
      </p:pic>
    </p:spTree>
    <p:extLst>
      <p:ext uri="{BB962C8B-B14F-4D97-AF65-F5344CB8AC3E}">
        <p14:creationId xmlns:p14="http://schemas.microsoft.com/office/powerpoint/2010/main" val="41926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421" y="624110"/>
            <a:ext cx="9739192" cy="12808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fact table in hive: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53" r="40013" b="5393"/>
          <a:stretch/>
        </p:blipFill>
        <p:spPr>
          <a:xfrm>
            <a:off x="1765420" y="3067663"/>
            <a:ext cx="10015025" cy="2005781"/>
          </a:xfrm>
        </p:spPr>
      </p:pic>
    </p:spTree>
    <p:extLst>
      <p:ext uri="{BB962C8B-B14F-4D97-AF65-F5344CB8AC3E}">
        <p14:creationId xmlns:p14="http://schemas.microsoft.com/office/powerpoint/2010/main" val="22621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dimension table in hive: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7848" r="65374" b="6186"/>
          <a:stretch/>
        </p:blipFill>
        <p:spPr>
          <a:xfrm>
            <a:off x="2592925" y="2123769"/>
            <a:ext cx="5326959" cy="2875934"/>
          </a:xfrm>
        </p:spPr>
      </p:pic>
    </p:spTree>
    <p:extLst>
      <p:ext uri="{BB962C8B-B14F-4D97-AF65-F5344CB8AC3E}">
        <p14:creationId xmlns:p14="http://schemas.microsoft.com/office/powerpoint/2010/main" val="23601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013" y="624110"/>
            <a:ext cx="9336599" cy="12808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hive: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" t="77096" r="45028" b="6186"/>
          <a:stretch/>
        </p:blipFill>
        <p:spPr>
          <a:xfrm>
            <a:off x="2168013" y="2344992"/>
            <a:ext cx="8908026" cy="3141407"/>
          </a:xfrm>
        </p:spPr>
      </p:pic>
    </p:spTree>
    <p:extLst>
      <p:ext uri="{BB962C8B-B14F-4D97-AF65-F5344CB8AC3E}">
        <p14:creationId xmlns:p14="http://schemas.microsoft.com/office/powerpoint/2010/main" val="14569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554" y="624110"/>
            <a:ext cx="9718765" cy="128089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Year-wise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frequency caused by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terrorism: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72844" r="63503" b="16793"/>
          <a:stretch/>
        </p:blipFill>
        <p:spPr>
          <a:xfrm>
            <a:off x="1985554" y="2462981"/>
            <a:ext cx="8856618" cy="1828799"/>
          </a:xfrm>
        </p:spPr>
      </p:pic>
    </p:spTree>
    <p:extLst>
      <p:ext uri="{BB962C8B-B14F-4D97-AF65-F5344CB8AC3E}">
        <p14:creationId xmlns:p14="http://schemas.microsoft.com/office/powerpoint/2010/main" val="2580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497" y="624110"/>
            <a:ext cx="9323115" cy="12808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represents the people killed in different years in terrorist activities: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7" y="2470986"/>
            <a:ext cx="9065623" cy="4010298"/>
          </a:xfrm>
        </p:spPr>
      </p:pic>
    </p:spTree>
    <p:extLst>
      <p:ext uri="{BB962C8B-B14F-4D97-AF65-F5344CB8AC3E}">
        <p14:creationId xmlns:p14="http://schemas.microsoft.com/office/powerpoint/2010/main" val="1377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555" y="624110"/>
            <a:ext cx="9519058" cy="12808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type death frequency caused by terrorism: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2747" r="61153" b="27354"/>
          <a:stretch/>
        </p:blipFill>
        <p:spPr>
          <a:xfrm>
            <a:off x="1985555" y="2070846"/>
            <a:ext cx="9274628" cy="2608729"/>
          </a:xfrm>
        </p:spPr>
      </p:pic>
    </p:spTree>
    <p:extLst>
      <p:ext uri="{BB962C8B-B14F-4D97-AF65-F5344CB8AC3E}">
        <p14:creationId xmlns:p14="http://schemas.microsoft.com/office/powerpoint/2010/main" val="35564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Query Output: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35" r="2220"/>
          <a:stretch/>
        </p:blipFill>
        <p:spPr>
          <a:xfrm>
            <a:off x="678426" y="1740310"/>
            <a:ext cx="10058399" cy="3834580"/>
          </a:xfrm>
        </p:spPr>
      </p:pic>
    </p:spTree>
    <p:extLst>
      <p:ext uri="{BB962C8B-B14F-4D97-AF65-F5344CB8AC3E}">
        <p14:creationId xmlns:p14="http://schemas.microsoft.com/office/powerpoint/2010/main" val="38670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624110"/>
            <a:ext cx="9542205" cy="12808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represents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people killed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types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terrorist activities: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6" t="33692" r="17492" b="10471"/>
          <a:stretch/>
        </p:blipFill>
        <p:spPr>
          <a:xfrm>
            <a:off x="2286001" y="2583919"/>
            <a:ext cx="8020594" cy="4023359"/>
          </a:xfrm>
        </p:spPr>
      </p:pic>
    </p:spTree>
    <p:extLst>
      <p:ext uri="{BB962C8B-B14F-4D97-AF65-F5344CB8AC3E}">
        <p14:creationId xmlns:p14="http://schemas.microsoft.com/office/powerpoint/2010/main" val="38094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58" y="848356"/>
            <a:ext cx="10413233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Country-wise death frequency caused by terrorism: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" t="49671" r="60481" b="34425"/>
          <a:stretch/>
        </p:blipFill>
        <p:spPr>
          <a:xfrm>
            <a:off x="1875997" y="1893271"/>
            <a:ext cx="8987246" cy="1454613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1" r="4115"/>
          <a:stretch/>
        </p:blipFill>
        <p:spPr>
          <a:xfrm>
            <a:off x="1534267" y="3556819"/>
            <a:ext cx="9940413" cy="28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6916" y="5340520"/>
            <a:ext cx="8915399" cy="1126283"/>
          </a:xfrm>
        </p:spPr>
        <p:txBody>
          <a:bodyPr/>
          <a:lstStyle/>
          <a:p>
            <a:r>
              <a:rPr lang="en-US" dirty="0" smtClean="0"/>
              <a:t>												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7" t="23763" r="5195" b="52676"/>
          <a:stretch/>
        </p:blipFill>
        <p:spPr>
          <a:xfrm>
            <a:off x="1770168" y="1224116"/>
            <a:ext cx="9734444" cy="396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28167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represents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groups in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terrorist activities: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36" y="2831934"/>
            <a:ext cx="3781953" cy="2381582"/>
          </a:xfrm>
        </p:spPr>
      </p:pic>
    </p:spTree>
    <p:extLst>
      <p:ext uri="{BB962C8B-B14F-4D97-AF65-F5344CB8AC3E}">
        <p14:creationId xmlns:p14="http://schemas.microsoft.com/office/powerpoint/2010/main" val="22614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251" y="624110"/>
            <a:ext cx="9166361" cy="128089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type-wise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eath Frequency caused by terrorism: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51" y="2355108"/>
            <a:ext cx="9074921" cy="3422468"/>
          </a:xfrm>
        </p:spPr>
      </p:pic>
    </p:spTree>
    <p:extLst>
      <p:ext uri="{BB962C8B-B14F-4D97-AF65-F5344CB8AC3E}">
        <p14:creationId xmlns:p14="http://schemas.microsoft.com/office/powerpoint/2010/main" val="8324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represents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killed in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type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terrorist activities: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82630"/>
            <a:ext cx="8562755" cy="3944982"/>
          </a:xfrm>
        </p:spPr>
      </p:pic>
    </p:spTree>
    <p:extLst>
      <p:ext uri="{BB962C8B-B14F-4D97-AF65-F5344CB8AC3E}">
        <p14:creationId xmlns:p14="http://schemas.microsoft.com/office/powerpoint/2010/main" val="31262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819" y="604684"/>
            <a:ext cx="9852793" cy="13003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Attack  Types: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19" y="1651820"/>
            <a:ext cx="10182285" cy="135685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23" y="3200401"/>
            <a:ext cx="5680920" cy="305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57" y="624110"/>
            <a:ext cx="9720056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represents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group attacktypes in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terrorist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3" t="22012" r="23654" b="42377"/>
          <a:stretch/>
        </p:blipFill>
        <p:spPr>
          <a:xfrm>
            <a:off x="1784557" y="2340359"/>
            <a:ext cx="8941738" cy="4310742"/>
          </a:xfrm>
        </p:spPr>
      </p:pic>
    </p:spTree>
    <p:extLst>
      <p:ext uri="{BB962C8B-B14F-4D97-AF65-F5344CB8AC3E}">
        <p14:creationId xmlns:p14="http://schemas.microsoft.com/office/powerpoint/2010/main" val="25753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6" t="26409" r="25783" b="24223"/>
          <a:stretch/>
        </p:blipFill>
        <p:spPr>
          <a:xfrm>
            <a:off x="1755058" y="191728"/>
            <a:ext cx="9749553" cy="5663382"/>
          </a:xfrm>
        </p:spPr>
      </p:pic>
    </p:spTree>
    <p:extLst>
      <p:ext uri="{BB962C8B-B14F-4D97-AF65-F5344CB8AC3E}">
        <p14:creationId xmlns:p14="http://schemas.microsoft.com/office/powerpoint/2010/main" val="18653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222" y="4127863"/>
            <a:ext cx="9006891" cy="1920240"/>
          </a:xfrm>
        </p:spPr>
        <p:txBody>
          <a:bodyPr>
            <a:noAutofit/>
          </a:bodyPr>
          <a:lstStyle/>
          <a:p>
            <a:pPr marL="88900" lvl="1" indent="0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Terrorism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systematic use of terror.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definition of terrorism refer only to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violent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which are intended to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fear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222" y="391886"/>
            <a:ext cx="8810949" cy="34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5" y="666206"/>
            <a:ext cx="9884818" cy="12387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TO ANALYSE TERRORISM DATASET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795" y="1554480"/>
            <a:ext cx="9884817" cy="99277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information from the pattern of attacks happening around to help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to reduce terrorism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794" y="2547257"/>
            <a:ext cx="100150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dataset to analyse contains records of terrorist activities that happened around the world from 1970 to 2017</a:t>
            </a:r>
            <a:r>
              <a:rPr lang="en-GB" sz="2400" dirty="0" smtClean="0"/>
              <a:t>.</a:t>
            </a:r>
          </a:p>
          <a:p>
            <a:pPr algn="just"/>
            <a:endParaRPr lang="en-GB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11 columns namely Year, Month, Day, Country, Region, City, Attack_type, killed, Group, Target_type, Weapon_type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96646" indent="-5143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clean data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loading of </a:t>
            </a:r>
          </a:p>
          <a:p>
            <a:pPr marL="82296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data.</a:t>
            </a:r>
          </a:p>
          <a:p>
            <a:pPr marL="596646" indent="-5143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646" indent="-5143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HDFS: It is used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storage file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646" indent="-5143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run all the queries  that are used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2" descr="Image result for hd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562" y="2639750"/>
            <a:ext cx="1732745" cy="17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Image result for hi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62" y="4556710"/>
            <a:ext cx="1505045" cy="94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6" name="Picture 2" descr="talend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913" y="1540873"/>
            <a:ext cx="2196042" cy="131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348" y="314394"/>
            <a:ext cx="9713643" cy="12808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FLOW CHART: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8" y="2128445"/>
            <a:ext cx="10515600" cy="5009774"/>
          </a:xfrm>
        </p:spPr>
      </p:pic>
    </p:spTree>
    <p:extLst>
      <p:ext uri="{BB962C8B-B14F-4D97-AF65-F5344CB8AC3E}">
        <p14:creationId xmlns:p14="http://schemas.microsoft.com/office/powerpoint/2010/main" val="24708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575" y="624110"/>
            <a:ext cx="9897038" cy="12808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2" y="1209368"/>
            <a:ext cx="10539199" cy="5397909"/>
          </a:xfrm>
        </p:spPr>
      </p:pic>
    </p:spTree>
    <p:extLst>
      <p:ext uri="{BB962C8B-B14F-4D97-AF65-F5344CB8AC3E}">
        <p14:creationId xmlns:p14="http://schemas.microsoft.com/office/powerpoint/2010/main" val="14670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7" y="624110"/>
            <a:ext cx="11164528" cy="12808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Creating fact table: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t="4662" r="23428" b="17897"/>
          <a:stretch/>
        </p:blipFill>
        <p:spPr>
          <a:xfrm>
            <a:off x="943897" y="1533831"/>
            <a:ext cx="10368115" cy="5324169"/>
          </a:xfrm>
        </p:spPr>
      </p:pic>
    </p:spTree>
    <p:extLst>
      <p:ext uri="{BB962C8B-B14F-4D97-AF65-F5344CB8AC3E}">
        <p14:creationId xmlns:p14="http://schemas.microsoft.com/office/powerpoint/2010/main" val="33932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323" y="624110"/>
            <a:ext cx="9882290" cy="12808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dimension tables: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5" t="9694" r="20334" b="57205"/>
          <a:stretch/>
        </p:blipFill>
        <p:spPr>
          <a:xfrm>
            <a:off x="1622322" y="2153264"/>
            <a:ext cx="9733935" cy="3731341"/>
          </a:xfrm>
        </p:spPr>
      </p:pic>
    </p:spTree>
    <p:extLst>
      <p:ext uri="{BB962C8B-B14F-4D97-AF65-F5344CB8AC3E}">
        <p14:creationId xmlns:p14="http://schemas.microsoft.com/office/powerpoint/2010/main" val="15331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1154</TotalTime>
  <Words>270</Words>
  <Application>Microsoft Office PowerPoint</Application>
  <PresentationFormat>Widescreen</PresentationFormat>
  <Paragraphs>40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Wingdings 3</vt:lpstr>
      <vt:lpstr>Wisp</vt:lpstr>
      <vt:lpstr>think-cell Slide</vt:lpstr>
      <vt:lpstr>PowerPoint Presentation</vt:lpstr>
      <vt:lpstr>PowerPoint Presentation</vt:lpstr>
      <vt:lpstr>Terrorism is the systematic use of terror. Common definition of terrorism refer only to those violent acts which are intended to create fear. </vt:lpstr>
      <vt:lpstr>WHY TO ANALYSE TERRORISM DATASET?</vt:lpstr>
      <vt:lpstr>Tools used:</vt:lpstr>
      <vt:lpstr> FLOW CHART:</vt:lpstr>
      <vt:lpstr>DATA MODEL:</vt:lpstr>
      <vt:lpstr>        Creating fact table:</vt:lpstr>
      <vt:lpstr>Creating dimension tables:</vt:lpstr>
      <vt:lpstr>Loading data into HDFS:</vt:lpstr>
      <vt:lpstr>Creating fact table in hive:</vt:lpstr>
      <vt:lpstr>Creating dimension table in hive:</vt:lpstr>
      <vt:lpstr>Loading data into hive:</vt:lpstr>
      <vt:lpstr>Year-wise death frequency caused by terrorism:</vt:lpstr>
      <vt:lpstr>Graphs represents the people killed in different years in terrorist activities: </vt:lpstr>
      <vt:lpstr>Attack type death frequency caused by terrorism: </vt:lpstr>
      <vt:lpstr>Query Output:</vt:lpstr>
      <vt:lpstr>Graphs represents the people killed in different attack types in terrorist activities: </vt:lpstr>
      <vt:lpstr>Country-wise death frequency caused by terrorism: </vt:lpstr>
      <vt:lpstr>Graphs represents the number of groups in india in terrorist activities: </vt:lpstr>
      <vt:lpstr>Attack type-wise death Frequency caused by terrorism: </vt:lpstr>
      <vt:lpstr>Graphs represents the people killed in different attack type in terrorist activities: </vt:lpstr>
      <vt:lpstr>Distinct Attack  Types:</vt:lpstr>
      <vt:lpstr>Graphs represents the different group attacktypes in terrorist activities: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Learning</dc:creator>
  <cp:lastModifiedBy>learning</cp:lastModifiedBy>
  <cp:revision>42</cp:revision>
  <dcterms:created xsi:type="dcterms:W3CDTF">2020-03-03T04:37:12Z</dcterms:created>
  <dcterms:modified xsi:type="dcterms:W3CDTF">2020-03-07T10:29:16Z</dcterms:modified>
</cp:coreProperties>
</file>