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8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2" r:id="rId18"/>
    <p:sldId id="271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90" r:id="rId34"/>
    <p:sldId id="287" r:id="rId35"/>
    <p:sldId id="288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7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98FBC-9945-4494-8D13-97A416911469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8B407-8764-4BD6-8F94-92D35BFCDD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128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98FBC-9945-4494-8D13-97A416911469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8B407-8764-4BD6-8F94-92D35BFCDD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121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98FBC-9945-4494-8D13-97A416911469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8B407-8764-4BD6-8F94-92D35BFCDD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669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98FBC-9945-4494-8D13-97A416911469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8B407-8764-4BD6-8F94-92D35BFCDD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696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98FBC-9945-4494-8D13-97A416911469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8B407-8764-4BD6-8F94-92D35BFCDD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208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98FBC-9945-4494-8D13-97A416911469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8B407-8764-4BD6-8F94-92D35BFCDD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627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98FBC-9945-4494-8D13-97A416911469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8B407-8764-4BD6-8F94-92D35BFCDD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97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98FBC-9945-4494-8D13-97A416911469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8B407-8764-4BD6-8F94-92D35BFCDD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14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98FBC-9945-4494-8D13-97A416911469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8B407-8764-4BD6-8F94-92D35BFCDD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252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98FBC-9945-4494-8D13-97A416911469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8B407-8764-4BD6-8F94-92D35BFCDD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584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98FBC-9945-4494-8D13-97A416911469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8B407-8764-4BD6-8F94-92D35BFCDD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954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98FBC-9945-4494-8D13-97A416911469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28B407-8764-4BD6-8F94-92D35BFCDD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003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bricks-prod-cloudfront.cloud.databricks.com/public/4027ec902e239c93eaaa8714f173bcfc/3257433757019581/3158166722032146/7841027515614145/latest.html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20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u="sng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Loading data into HDFS:</a:t>
            </a:r>
            <a:endParaRPr lang="en-US" sz="3600" b="1" u="sng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957" y="2325190"/>
            <a:ext cx="10374086" cy="2782388"/>
          </a:xfrm>
        </p:spPr>
      </p:pic>
    </p:spTree>
    <p:extLst>
      <p:ext uri="{BB962C8B-B14F-4D97-AF65-F5344CB8AC3E}">
        <p14:creationId xmlns:p14="http://schemas.microsoft.com/office/powerpoint/2010/main" val="357272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u="sng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Creating fact and dimension tables in hive:</a:t>
            </a:r>
            <a:endParaRPr lang="en-US" sz="3600" b="1" u="sng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715" y="1502229"/>
            <a:ext cx="10162902" cy="4846319"/>
          </a:xfrm>
        </p:spPr>
      </p:pic>
    </p:spTree>
    <p:extLst>
      <p:ext uri="{BB962C8B-B14F-4D97-AF65-F5344CB8AC3E}">
        <p14:creationId xmlns:p14="http://schemas.microsoft.com/office/powerpoint/2010/main" val="2425197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u="sng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Loading data into tables:</a:t>
            </a:r>
            <a:endParaRPr lang="en-US" sz="3600" b="1" u="sng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400" r="38149" b="8965"/>
          <a:stretch/>
        </p:blipFill>
        <p:spPr>
          <a:xfrm>
            <a:off x="838199" y="1580607"/>
            <a:ext cx="9781903" cy="4572000"/>
          </a:xfrm>
        </p:spPr>
      </p:pic>
    </p:spTree>
    <p:extLst>
      <p:ext uri="{BB962C8B-B14F-4D97-AF65-F5344CB8AC3E}">
        <p14:creationId xmlns:p14="http://schemas.microsoft.com/office/powerpoint/2010/main" val="2550655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State-wise people effected with ‘Leukemias’:</a:t>
            </a:r>
            <a:endParaRPr lang="en-US" sz="36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10515600" cy="4265975"/>
          </a:xfrm>
        </p:spPr>
      </p:pic>
    </p:spTree>
    <p:extLst>
      <p:ext uri="{BB962C8B-B14F-4D97-AF65-F5344CB8AC3E}">
        <p14:creationId xmlns:p14="http://schemas.microsoft.com/office/powerpoint/2010/main" val="3782480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800806" cy="1325563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Below graph depicts the state-wise ‘Leukemias’ effected people :</a:t>
            </a:r>
            <a:endParaRPr lang="en-US" sz="36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26" r="15750"/>
          <a:stretch/>
        </p:blipFill>
        <p:spPr>
          <a:xfrm>
            <a:off x="929640" y="1854925"/>
            <a:ext cx="8828314" cy="4676503"/>
          </a:xfrm>
        </p:spPr>
      </p:pic>
    </p:spTree>
    <p:extLst>
      <p:ext uri="{BB962C8B-B14F-4D97-AF65-F5344CB8AC3E}">
        <p14:creationId xmlns:p14="http://schemas.microsoft.com/office/powerpoint/2010/main" val="3795970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665571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Race-wise effected people count:</a:t>
            </a:r>
            <a:endParaRPr lang="en-US" sz="36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1" t="34597" r="56071" b="50093"/>
          <a:stretch/>
        </p:blipFill>
        <p:spPr>
          <a:xfrm>
            <a:off x="838201" y="2246812"/>
            <a:ext cx="10515600" cy="3030582"/>
          </a:xfrm>
        </p:spPr>
      </p:pic>
    </p:spTree>
    <p:extLst>
      <p:ext uri="{BB962C8B-B14F-4D97-AF65-F5344CB8AC3E}">
        <p14:creationId xmlns:p14="http://schemas.microsoft.com/office/powerpoint/2010/main" val="286543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Below graph depicts the </a:t>
            </a:r>
            <a:r>
              <a:rPr lang="en-US" sz="36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race-wise </a:t>
            </a:r>
            <a:r>
              <a:rPr lang="en-US" sz="36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effected people :</a:t>
            </a:r>
            <a:endParaRPr lang="en-US" sz="36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42309"/>
            <a:ext cx="10356669" cy="4036422"/>
          </a:xfrm>
        </p:spPr>
      </p:pic>
    </p:spTree>
    <p:extLst>
      <p:ext uri="{BB962C8B-B14F-4D97-AF65-F5344CB8AC3E}">
        <p14:creationId xmlns:p14="http://schemas.microsoft.com/office/powerpoint/2010/main" val="2078265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6760" y="665571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which state is the number of affected Asian and Pacific Islander the </a:t>
            </a:r>
            <a:r>
              <a:rPr lang="en-US" sz="36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highest:</a:t>
            </a:r>
            <a:endParaRPr lang="en-US" sz="36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9" t="70020" r="55924" b="11067"/>
          <a:stretch/>
        </p:blipFill>
        <p:spPr>
          <a:xfrm>
            <a:off x="746760" y="2364377"/>
            <a:ext cx="10515600" cy="2991394"/>
          </a:xfrm>
        </p:spPr>
      </p:pic>
    </p:spTree>
    <p:extLst>
      <p:ext uri="{BB962C8B-B14F-4D97-AF65-F5344CB8AC3E}">
        <p14:creationId xmlns:p14="http://schemas.microsoft.com/office/powerpoint/2010/main" val="879760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Below graph depicts </a:t>
            </a:r>
            <a:r>
              <a:rPr lang="en-US" sz="36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highest state effected with race name ‘</a:t>
            </a:r>
            <a:r>
              <a:rPr lang="en-US" sz="36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Asian and Pacific </a:t>
            </a:r>
            <a:r>
              <a:rPr lang="en-US" sz="36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Islander’ </a:t>
            </a:r>
            <a:r>
              <a:rPr lang="en-US" sz="36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36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2129246"/>
            <a:ext cx="10421983" cy="4153988"/>
          </a:xfrm>
        </p:spPr>
      </p:pic>
    </p:spTree>
    <p:extLst>
      <p:ext uri="{BB962C8B-B14F-4D97-AF65-F5344CB8AC3E}">
        <p14:creationId xmlns:p14="http://schemas.microsoft.com/office/powerpoint/2010/main" val="1588276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73055"/>
            <a:ext cx="10515600" cy="894488"/>
          </a:xfrm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 of people insured but have </a:t>
            </a:r>
            <a:r>
              <a:rPr lang="en-US" sz="36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cancer:</a:t>
            </a:r>
            <a:r>
              <a:rPr lang="en-US" sz="36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6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6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67543"/>
            <a:ext cx="10515600" cy="4558937"/>
          </a:xfrm>
        </p:spPr>
      </p:pic>
    </p:spTree>
    <p:extLst>
      <p:ext uri="{BB962C8B-B14F-4D97-AF65-F5344CB8AC3E}">
        <p14:creationId xmlns:p14="http://schemas.microsoft.com/office/powerpoint/2010/main" val="48767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u="sng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US </a:t>
            </a:r>
            <a:r>
              <a:rPr lang="en-US" sz="3600" b="1" u="sng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3600" b="1" u="sng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ancer Statistics?</a:t>
            </a:r>
            <a:endParaRPr lang="en-US" sz="3600" b="1" u="sng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United States Cancer Statistics are the official government statistics on cancer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statistics provide information on newly diagnosed cancer cases and cancer deaths for the whole U.S. population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AutoShape 2" descr="Image result for us cancer statistics images h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3932" y="1384663"/>
            <a:ext cx="7119257" cy="3043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445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44582"/>
            <a:ext cx="10515600" cy="1220425"/>
          </a:xfrm>
        </p:spPr>
        <p:txBody>
          <a:bodyPr>
            <a:noAutofit/>
          </a:bodyPr>
          <a:lstStyle/>
          <a:p>
            <a:r>
              <a:rPr lang="en-US" sz="36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Below graph depicts the </a:t>
            </a:r>
            <a:r>
              <a:rPr lang="en-US" sz="36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36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umber </a:t>
            </a:r>
            <a:r>
              <a:rPr lang="en-US" sz="36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people insured but have </a:t>
            </a:r>
            <a:r>
              <a:rPr lang="en-US" sz="36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cancer:</a:t>
            </a:r>
            <a:r>
              <a:rPr lang="en-US" sz="36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6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600" b="1" dirty="0">
              <a:solidFill>
                <a:srgbClr val="0070C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65007"/>
            <a:ext cx="10515600" cy="4279039"/>
          </a:xfrm>
        </p:spPr>
      </p:pic>
    </p:spTree>
    <p:extLst>
      <p:ext uri="{BB962C8B-B14F-4D97-AF65-F5344CB8AC3E}">
        <p14:creationId xmlns:p14="http://schemas.microsoft.com/office/powerpoint/2010/main" val="3831270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04625"/>
            <a:ext cx="10515600" cy="1325563"/>
          </a:xfrm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Total number of people that lie below poverty level in each </a:t>
            </a:r>
            <a:r>
              <a:rPr lang="en-US" sz="36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state:</a:t>
            </a:r>
            <a:r>
              <a:rPr lang="en-US" sz="36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6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6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37360"/>
            <a:ext cx="10515600" cy="4454434"/>
          </a:xfrm>
        </p:spPr>
      </p:pic>
    </p:spTree>
    <p:extLst>
      <p:ext uri="{BB962C8B-B14F-4D97-AF65-F5344CB8AC3E}">
        <p14:creationId xmlns:p14="http://schemas.microsoft.com/office/powerpoint/2010/main" val="3885161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Below graph depicts total </a:t>
            </a:r>
            <a:r>
              <a:rPr lang="en-US" sz="36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 of people that lie below poverty level in each </a:t>
            </a:r>
            <a:r>
              <a:rPr lang="en-US" sz="36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state:</a:t>
            </a:r>
            <a:endParaRPr lang="en-US" sz="36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42" t="28763"/>
          <a:stretch/>
        </p:blipFill>
        <p:spPr>
          <a:xfrm>
            <a:off x="838200" y="1690688"/>
            <a:ext cx="10239103" cy="4683986"/>
          </a:xfrm>
        </p:spPr>
      </p:pic>
    </p:spTree>
    <p:extLst>
      <p:ext uri="{BB962C8B-B14F-4D97-AF65-F5344CB8AC3E}">
        <p14:creationId xmlns:p14="http://schemas.microsoft.com/office/powerpoint/2010/main" val="4106711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707412"/>
            <a:ext cx="10515600" cy="1090431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Statistics of Alabama, New York and </a:t>
            </a:r>
            <a:r>
              <a:rPr lang="en-US" sz="40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Wyoming:</a:t>
            </a:r>
            <a:endParaRPr lang="en-US" sz="40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sz="3600" b="1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7" name="Content Placeholder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82" r="65542" b="75507"/>
          <a:stretch/>
        </p:blipFill>
        <p:spPr>
          <a:xfrm>
            <a:off x="733697" y="2664823"/>
            <a:ext cx="9625149" cy="2364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300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Below graph depicts statistics </a:t>
            </a:r>
            <a:r>
              <a:rPr lang="en-US" sz="36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Alabama, New York and Wyoming: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517"/>
          <a:stretch/>
        </p:blipFill>
        <p:spPr>
          <a:xfrm>
            <a:off x="838199" y="1841862"/>
            <a:ext cx="10918371" cy="4624251"/>
          </a:xfrm>
        </p:spPr>
      </p:pic>
    </p:spTree>
    <p:extLst>
      <p:ext uri="{BB962C8B-B14F-4D97-AF65-F5344CB8AC3E}">
        <p14:creationId xmlns:p14="http://schemas.microsoft.com/office/powerpoint/2010/main" val="3206421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65570"/>
            <a:ext cx="10515600" cy="1325563"/>
          </a:xfrm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Highest count in a particular race which has been affected with cancer in Digestive </a:t>
            </a:r>
            <a:r>
              <a:rPr lang="en-US" sz="36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category:</a:t>
            </a:r>
            <a:endParaRPr lang="en-US" sz="36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" t="16284" r="69913" b="70807"/>
          <a:stretch/>
        </p:blipFill>
        <p:spPr>
          <a:xfrm>
            <a:off x="838200" y="2534194"/>
            <a:ext cx="10515600" cy="2129246"/>
          </a:xfrm>
        </p:spPr>
      </p:pic>
    </p:spTree>
    <p:extLst>
      <p:ext uri="{BB962C8B-B14F-4D97-AF65-F5344CB8AC3E}">
        <p14:creationId xmlns:p14="http://schemas.microsoft.com/office/powerpoint/2010/main" val="554967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13319"/>
            <a:ext cx="10892246" cy="1325563"/>
          </a:xfrm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Below graph depicts </a:t>
            </a:r>
            <a:r>
              <a:rPr lang="en-US" sz="36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highest </a:t>
            </a:r>
            <a:r>
              <a:rPr lang="en-US" sz="36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 in a particular race which has been affected with cancer in Digestive category:</a:t>
            </a:r>
            <a:endParaRPr lang="en-US" sz="36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75"/>
          <a:stretch/>
        </p:blipFill>
        <p:spPr>
          <a:xfrm>
            <a:off x="838200" y="2168434"/>
            <a:ext cx="10515600" cy="4336869"/>
          </a:xfrm>
        </p:spPr>
      </p:pic>
    </p:spTree>
    <p:extLst>
      <p:ext uri="{BB962C8B-B14F-4D97-AF65-F5344CB8AC3E}">
        <p14:creationId xmlns:p14="http://schemas.microsoft.com/office/powerpoint/2010/main" val="3495703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87194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 6 States having </a:t>
            </a:r>
            <a:r>
              <a:rPr lang="en-US" sz="36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highest </a:t>
            </a:r>
            <a:r>
              <a:rPr lang="en-US" sz="36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 of white people affected with Oral cavity and Pharynx </a:t>
            </a:r>
            <a:r>
              <a:rPr lang="en-US" sz="36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Cancer:</a:t>
            </a:r>
            <a:endParaRPr lang="en-US" sz="36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5" t="16584" r="38879" b="68105"/>
          <a:stretch/>
        </p:blipFill>
        <p:spPr>
          <a:xfrm>
            <a:off x="979714" y="2259874"/>
            <a:ext cx="10374086" cy="2978331"/>
          </a:xfrm>
        </p:spPr>
      </p:pic>
    </p:spTree>
    <p:extLst>
      <p:ext uri="{BB962C8B-B14F-4D97-AF65-F5344CB8AC3E}">
        <p14:creationId xmlns:p14="http://schemas.microsoft.com/office/powerpoint/2010/main" val="1084924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74131"/>
            <a:ext cx="10515600" cy="1325563"/>
          </a:xfrm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Below graph </a:t>
            </a:r>
            <a:r>
              <a:rPr lang="en-US" sz="36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depicts top </a:t>
            </a:r>
            <a:r>
              <a:rPr lang="en-US" sz="36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 States having </a:t>
            </a:r>
            <a:r>
              <a:rPr lang="en-US" sz="36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highest </a:t>
            </a:r>
            <a:r>
              <a:rPr lang="en-US" sz="36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 of white people affected with Oral cavity and Pharynx Cancer:</a:t>
            </a:r>
            <a:endParaRPr lang="en-US" sz="36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04" t="6607" r="8147" b="18318"/>
          <a:stretch/>
        </p:blipFill>
        <p:spPr>
          <a:xfrm>
            <a:off x="838200" y="2129246"/>
            <a:ext cx="10515600" cy="4023359"/>
          </a:xfrm>
        </p:spPr>
      </p:pic>
    </p:spTree>
    <p:extLst>
      <p:ext uri="{BB962C8B-B14F-4D97-AF65-F5344CB8AC3E}">
        <p14:creationId xmlns:p14="http://schemas.microsoft.com/office/powerpoint/2010/main" val="2627531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862" y="404313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 of people affected with cancer in Respiratory system:</a:t>
            </a:r>
            <a:endParaRPr lang="en-US" sz="36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862" y="1729876"/>
            <a:ext cx="10448925" cy="4292101"/>
          </a:xfrm>
        </p:spPr>
      </p:pic>
    </p:spTree>
    <p:extLst>
      <p:ext uri="{BB962C8B-B14F-4D97-AF65-F5344CB8AC3E}">
        <p14:creationId xmlns:p14="http://schemas.microsoft.com/office/powerpoint/2010/main" val="1263020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u="sng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 to analyze dataset</a:t>
            </a:r>
            <a:r>
              <a:rPr lang="en-US" sz="3600" b="1" u="sng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58537"/>
            <a:ext cx="10515600" cy="4818426"/>
          </a:xfrm>
        </p:spPr>
        <p:txBody>
          <a:bodyPr>
            <a:normAutofit/>
          </a:bodyPr>
          <a:lstStyle/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starts with questions, not data or a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technique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 is 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important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understand problems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facing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to explore data in meaningful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ways.</a:t>
            </a:r>
          </a:p>
          <a:p>
            <a:r>
              <a:rPr lang="en-US" sz="2400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Analyzing the dataset and making patterns from the data gives us the solution to get out of the problem.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8" t="30462" r="69091" b="30963"/>
          <a:stretch/>
        </p:blipFill>
        <p:spPr>
          <a:xfrm>
            <a:off x="1750423" y="1586253"/>
            <a:ext cx="6008914" cy="2371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779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78634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Below graph </a:t>
            </a:r>
            <a:r>
              <a:rPr lang="en-US" sz="36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depicts number </a:t>
            </a:r>
            <a:r>
              <a:rPr lang="en-US" sz="36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people affected with cancer in Respiratory system:</a:t>
            </a:r>
            <a:endParaRPr lang="en-US" sz="36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81052"/>
            <a:ext cx="10515600" cy="4323806"/>
          </a:xfrm>
        </p:spPr>
      </p:pic>
    </p:spTree>
    <p:extLst>
      <p:ext uri="{BB962C8B-B14F-4D97-AF65-F5344CB8AC3E}">
        <p14:creationId xmlns:p14="http://schemas.microsoft.com/office/powerpoint/2010/main" val="1051139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74131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 u="sng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OBSERVATIONS:</a:t>
            </a:r>
            <a:endParaRPr lang="en-US" sz="3600" b="1" u="sng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47694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dataset is provided with special characters which can’t be analyzed. These special characters are removed and replaced with the correct and effective information using “tReplace” component in talend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dataset is provided with no unique values. The unique are created using “tUniqueRow” and “tMap” components in talend.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64630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u="sng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the executed results:</a:t>
            </a:r>
            <a:endParaRPr lang="en-US" sz="3600" b="1" u="sng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most effected state in US with “Leukemias” cancer is California.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State with “White” race 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 recorded highest number of cancer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patients.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“California” has recorded highest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 effected with race name ‘Asian and Pacific Islander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’.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“Missouri” has the highest number of people insured but have cancer.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umber of people who lie below poverty level in California state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are 6246791.</a:t>
            </a:r>
            <a:b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8559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38200" y="322729"/>
            <a:ext cx="943535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u="sng" dirty="0"/>
          </a:p>
          <a:p>
            <a:endParaRPr lang="en-US" u="sng" dirty="0" smtClean="0"/>
          </a:p>
          <a:p>
            <a:r>
              <a:rPr lang="en-US" u="sng" dirty="0">
                <a:hlinkClick r:id="rId2"/>
              </a:rPr>
              <a:t>https://</a:t>
            </a:r>
            <a:r>
              <a:rPr lang="en-US" u="sng" dirty="0" smtClean="0">
                <a:hlinkClick r:id="rId2"/>
              </a:rPr>
              <a:t>databricks-prod-cloudfront.cloud.databricks.com/public/4027ec902e239c93eaaa8714f173bcfc/3257433757019581/3158166722032146/7841027515614145/latest.html</a:t>
            </a:r>
            <a:endParaRPr lang="en-US" u="sng" dirty="0" smtClean="0"/>
          </a:p>
          <a:p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135261653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1966" y="953589"/>
            <a:ext cx="9940834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027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8720" y="822959"/>
            <a:ext cx="9588137" cy="5118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450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00257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 u="sng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Analysis in US Cancer Statistics:</a:t>
            </a:r>
            <a:endParaRPr lang="en-US" sz="3600" b="1" u="sng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51314"/>
            <a:ext cx="10957560" cy="3825649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given source dataset contains the records of the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cancer affected people in different states of US.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cancer dataset depicts the cancer position and its category.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cancer occurance  includes the US state names and race names with affected people count.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state dataset has the state name with the population below poverty , population insured and total population in that particular state.</a:t>
            </a:r>
          </a:p>
          <a:p>
            <a:pPr marL="0" indent="0">
              <a:buNone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4566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u="sng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Used:</a:t>
            </a:r>
            <a:endParaRPr lang="en-US" sz="3600" b="1" u="sng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5394" y="1690689"/>
            <a:ext cx="8464732" cy="4070032"/>
          </a:xfrm>
        </p:spPr>
        <p:txBody>
          <a:bodyPr>
            <a:normAutofit/>
          </a:bodyPr>
          <a:lstStyle/>
          <a:p>
            <a:pPr marL="596646" indent="-514350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Talend : It is used to clean data and loading of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data.</a:t>
            </a:r>
          </a:p>
          <a:p>
            <a:pPr marL="596646" indent="-514350"/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96646" indent="-51435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HDFS: It is used as the main storage file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</a:p>
          <a:p>
            <a:pPr marL="596646" indent="-514350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96646" indent="-514350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Hive: It is used to run all the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queries</a:t>
            </a:r>
          </a:p>
          <a:p>
            <a:pPr marL="82296" indent="0">
              <a:buNone/>
            </a:pPr>
            <a:endParaRPr lang="en-US" sz="3200" dirty="0" smtClean="0"/>
          </a:p>
          <a:p>
            <a:pPr marL="596646" indent="-514350"/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Databricks: It is used for visualization </a:t>
            </a:r>
            <a:r>
              <a:rPr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data.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4" name="Picture 2" descr="talend-logo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726"/>
          <a:stretch/>
        </p:blipFill>
        <p:spPr bwMode="auto">
          <a:xfrm>
            <a:off x="9431027" y="1423309"/>
            <a:ext cx="2196042" cy="705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2" descr="Image result for hdfs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341" b="23919"/>
          <a:stretch/>
        </p:blipFill>
        <p:spPr bwMode="auto">
          <a:xfrm>
            <a:off x="9767177" y="2425357"/>
            <a:ext cx="1732745" cy="809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4" descr="Image result for hiv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1028" y="3346267"/>
            <a:ext cx="1505045" cy="949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Image result for databricks logo 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63" t="4043" r="9357" b="6585"/>
          <a:stretch/>
        </p:blipFill>
        <p:spPr bwMode="auto">
          <a:xfrm>
            <a:off x="9881028" y="4406476"/>
            <a:ext cx="1790252" cy="1045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5588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01972"/>
          </a:xfrm>
        </p:spPr>
        <p:txBody>
          <a:bodyPr>
            <a:normAutofit/>
          </a:bodyPr>
          <a:lstStyle/>
          <a:p>
            <a:r>
              <a:rPr lang="en-US" sz="3600" b="1" u="sng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 Flow:</a:t>
            </a:r>
            <a:endParaRPr lang="en-US" sz="3600" b="1" u="sng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21" b="4601"/>
          <a:stretch/>
        </p:blipFill>
        <p:spPr>
          <a:xfrm>
            <a:off x="2207623" y="1097280"/>
            <a:ext cx="7119257" cy="5630091"/>
          </a:xfrm>
        </p:spPr>
      </p:pic>
    </p:spTree>
    <p:extLst>
      <p:ext uri="{BB962C8B-B14F-4D97-AF65-F5344CB8AC3E}">
        <p14:creationId xmlns:p14="http://schemas.microsoft.com/office/powerpoint/2010/main" val="3434136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u="sng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Model:</a:t>
            </a:r>
            <a:endParaRPr lang="en-US" sz="3600" b="1" u="sng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0869" y="1319349"/>
            <a:ext cx="7759337" cy="5212080"/>
          </a:xfrm>
        </p:spPr>
      </p:pic>
    </p:spTree>
    <p:extLst>
      <p:ext uri="{BB962C8B-B14F-4D97-AF65-F5344CB8AC3E}">
        <p14:creationId xmlns:p14="http://schemas.microsoft.com/office/powerpoint/2010/main" val="2629263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u="sng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Creating Dimension table data:</a:t>
            </a:r>
            <a:endParaRPr lang="en-US" sz="3600" b="1" u="sng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79" t="24632" r="32379" b="65372"/>
          <a:stretch/>
        </p:blipFill>
        <p:spPr>
          <a:xfrm>
            <a:off x="1358538" y="1690688"/>
            <a:ext cx="8757877" cy="1313769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25" t="20298" r="33117" b="69538"/>
          <a:stretch/>
        </p:blipFill>
        <p:spPr>
          <a:xfrm>
            <a:off x="1358538" y="3016250"/>
            <a:ext cx="8757877" cy="143818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00" t="20529" r="32467" b="68845"/>
          <a:stretch/>
        </p:blipFill>
        <p:spPr>
          <a:xfrm>
            <a:off x="1358537" y="4454434"/>
            <a:ext cx="8757877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983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Creating </a:t>
            </a:r>
            <a:r>
              <a:rPr lang="en-US" b="1" u="sng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Fact </a:t>
            </a:r>
            <a:r>
              <a:rPr lang="en-US" b="1" u="sng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 data: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27" t="21387" r="34078" b="44690"/>
          <a:stretch/>
        </p:blipFill>
        <p:spPr>
          <a:xfrm>
            <a:off x="992777" y="2220686"/>
            <a:ext cx="9444445" cy="3827417"/>
          </a:xfrm>
        </p:spPr>
      </p:pic>
    </p:spTree>
    <p:extLst>
      <p:ext uri="{BB962C8B-B14F-4D97-AF65-F5344CB8AC3E}">
        <p14:creationId xmlns:p14="http://schemas.microsoft.com/office/powerpoint/2010/main" val="2140481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1153</TotalTime>
  <Words>582</Words>
  <Application>Microsoft Office PowerPoint</Application>
  <PresentationFormat>Widescreen</PresentationFormat>
  <Paragraphs>77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Arial</vt:lpstr>
      <vt:lpstr>Calibri</vt:lpstr>
      <vt:lpstr>Calibri Light</vt:lpstr>
      <vt:lpstr>Times New Roman</vt:lpstr>
      <vt:lpstr>Office Theme</vt:lpstr>
      <vt:lpstr>PowerPoint Presentation</vt:lpstr>
      <vt:lpstr>What is US Cancer Statistics?</vt:lpstr>
      <vt:lpstr>Why to analyze dataset?</vt:lpstr>
      <vt:lpstr>Data Analysis in US Cancer Statistics:</vt:lpstr>
      <vt:lpstr>Tools Used:</vt:lpstr>
      <vt:lpstr>Work Flow:</vt:lpstr>
      <vt:lpstr>Data Model:</vt:lpstr>
      <vt:lpstr>Creating Dimension table data:</vt:lpstr>
      <vt:lpstr>Creating Fact table data:</vt:lpstr>
      <vt:lpstr>Loading data into HDFS:</vt:lpstr>
      <vt:lpstr>Creating fact and dimension tables in hive:</vt:lpstr>
      <vt:lpstr>Loading data into tables:</vt:lpstr>
      <vt:lpstr>State-wise people effected with ‘Leukemias’:</vt:lpstr>
      <vt:lpstr>Below graph depicts the state-wise ‘Leukemias’ effected people :</vt:lpstr>
      <vt:lpstr>Race-wise effected people count:</vt:lpstr>
      <vt:lpstr>Below graph depicts the race-wise effected people :</vt:lpstr>
      <vt:lpstr>In which state is the number of affected Asian and Pacific Islander the highest:</vt:lpstr>
      <vt:lpstr>Below graph depicts the highest state effected with race name ‘Asian and Pacific Islander’ :</vt:lpstr>
      <vt:lpstr>Number of people insured but have cancer: </vt:lpstr>
      <vt:lpstr>Below graph depicts the number of people insured but have cancer: </vt:lpstr>
      <vt:lpstr>Total number of people that lie below poverty level in each state: </vt:lpstr>
      <vt:lpstr>Below graph depicts total number of people that lie below poverty level in each state:</vt:lpstr>
      <vt:lpstr>Statistics of Alabama, New York and Wyoming:</vt:lpstr>
      <vt:lpstr>Below graph depicts statistics of Alabama, New York and Wyoming:</vt:lpstr>
      <vt:lpstr>Highest count in a particular race which has been affected with cancer in Digestive category:</vt:lpstr>
      <vt:lpstr>Below graph depicts highest count in a particular race which has been affected with cancer in Digestive category:</vt:lpstr>
      <vt:lpstr>Top 6 States having highest number of white people affected with Oral cavity and Pharynx Cancer:</vt:lpstr>
      <vt:lpstr>Below graph depicts top 6 States having highest number of white people affected with Oral cavity and Pharynx Cancer:</vt:lpstr>
      <vt:lpstr>Number of people affected with cancer in Respiratory system:</vt:lpstr>
      <vt:lpstr>Below graph depicts number of people affected with cancer in Respiratory system:</vt:lpstr>
      <vt:lpstr>OBSERVATIONS:</vt:lpstr>
      <vt:lpstr>From the executed results:</vt:lpstr>
      <vt:lpstr>PowerPoint Presentation</vt:lpstr>
      <vt:lpstr>PowerPoint Presentation</vt:lpstr>
      <vt:lpstr>PowerPoint Presentation</vt:lpstr>
    </vt:vector>
  </TitlesOfParts>
  <Company>Capgemini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Learning</dc:creator>
  <cp:lastModifiedBy>learning</cp:lastModifiedBy>
  <cp:revision>50</cp:revision>
  <dcterms:created xsi:type="dcterms:W3CDTF">2020-03-11T10:05:29Z</dcterms:created>
  <dcterms:modified xsi:type="dcterms:W3CDTF">2020-03-12T11:29:05Z</dcterms:modified>
</cp:coreProperties>
</file>