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1" r:id="rId3"/>
    <p:sldId id="279" r:id="rId4"/>
    <p:sldId id="281" r:id="rId5"/>
    <p:sldId id="280" r:id="rId6"/>
    <p:sldId id="283" r:id="rId7"/>
    <p:sldId id="257" r:id="rId8"/>
    <p:sldId id="275" r:id="rId9"/>
    <p:sldId id="284" r:id="rId10"/>
    <p:sldId id="285" r:id="rId11"/>
    <p:sldId id="286" r:id="rId12"/>
    <p:sldId id="287" r:id="rId13"/>
    <p:sldId id="288" r:id="rId14"/>
    <p:sldId id="289" r:id="rId15"/>
    <p:sldId id="276" r:id="rId16"/>
    <p:sldId id="290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71"/>
            <p14:sldId id="279"/>
            <p14:sldId id="281"/>
            <p14:sldId id="280"/>
            <p14:sldId id="283"/>
            <p14:sldId id="257"/>
            <p14:sldId id="275"/>
            <p14:sldId id="284"/>
            <p14:sldId id="285"/>
            <p14:sldId id="286"/>
            <p14:sldId id="287"/>
            <p14:sldId id="288"/>
            <p14:sldId id="289"/>
            <p14:sldId id="276"/>
            <p14:sldId id="290"/>
          </p14:sldIdLst>
        </p14:section>
        <p14:section name="conclusion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Divya Priya" initials="DP" lastIdx="1" clrIdx="2">
    <p:extLst>
      <p:ext uri="{19B8F6BF-5375-455C-9EA6-DF929625EA0E}">
        <p15:presenceInfo xmlns:p15="http://schemas.microsoft.com/office/powerpoint/2012/main" userId="09ad3d558175ee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31" autoAdjust="0"/>
  </p:normalViewPr>
  <p:slideViewPr>
    <p:cSldViewPr snapToGrid="0">
      <p:cViewPr>
        <p:scale>
          <a:sx n="125" d="100"/>
          <a:sy n="125" d="100"/>
        </p:scale>
        <p:origin x="-144" y="-5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4AEB85-E44D-4D9E-A7CA-39AB213F18B2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5EC166D-1193-4B09-AAC3-6577B0C1764C}">
      <dgm:prSet phldrT="[Text]"/>
      <dgm:spPr/>
      <dgm:t>
        <a:bodyPr/>
        <a:lstStyle/>
        <a:p>
          <a:r>
            <a:rPr lang="en-IN" dirty="0"/>
            <a:t>Data  cleaning</a:t>
          </a:r>
        </a:p>
      </dgm:t>
    </dgm:pt>
    <dgm:pt modelId="{AA23DD4D-0290-44E2-8DC6-BF77114FBE40}" type="parTrans" cxnId="{41179632-F14E-4042-A7AF-8DC18BE4F49C}">
      <dgm:prSet/>
      <dgm:spPr/>
      <dgm:t>
        <a:bodyPr/>
        <a:lstStyle/>
        <a:p>
          <a:endParaRPr lang="en-IN"/>
        </a:p>
      </dgm:t>
    </dgm:pt>
    <dgm:pt modelId="{B32EFB98-1135-474F-AB7D-B8AAC923E0C0}" type="sibTrans" cxnId="{41179632-F14E-4042-A7AF-8DC18BE4F49C}">
      <dgm:prSet/>
      <dgm:spPr/>
      <dgm:t>
        <a:bodyPr/>
        <a:lstStyle/>
        <a:p>
          <a:endParaRPr lang="en-IN"/>
        </a:p>
      </dgm:t>
    </dgm:pt>
    <dgm:pt modelId="{D4ADD504-480F-42BA-965F-196027535252}">
      <dgm:prSet phldrT="[Text]"/>
      <dgm:spPr/>
      <dgm:t>
        <a:bodyPr/>
        <a:lstStyle/>
        <a:p>
          <a:r>
            <a:rPr lang="en-IN" dirty="0"/>
            <a:t>Understand the dataset and clean</a:t>
          </a:r>
        </a:p>
      </dgm:t>
    </dgm:pt>
    <dgm:pt modelId="{BE0EE9C4-95C8-4BE6-9AC5-22C485A66443}" type="parTrans" cxnId="{F5A96DFF-0D11-477C-B85B-FE842C5B7B36}">
      <dgm:prSet/>
      <dgm:spPr/>
      <dgm:t>
        <a:bodyPr/>
        <a:lstStyle/>
        <a:p>
          <a:endParaRPr lang="en-IN"/>
        </a:p>
      </dgm:t>
    </dgm:pt>
    <dgm:pt modelId="{E3F0117C-5911-49B2-9805-9A5381AEA92C}" type="sibTrans" cxnId="{F5A96DFF-0D11-477C-B85B-FE842C5B7B36}">
      <dgm:prSet/>
      <dgm:spPr/>
      <dgm:t>
        <a:bodyPr/>
        <a:lstStyle/>
        <a:p>
          <a:endParaRPr lang="en-IN"/>
        </a:p>
      </dgm:t>
    </dgm:pt>
    <dgm:pt modelId="{833C0312-676F-442A-8AB8-F530D6E484C4}">
      <dgm:prSet phldrT="[Text]"/>
      <dgm:spPr/>
      <dgm:t>
        <a:bodyPr/>
        <a:lstStyle/>
        <a:p>
          <a:r>
            <a:rPr lang="en-IN" dirty="0"/>
            <a:t>Data Exploration</a:t>
          </a:r>
        </a:p>
      </dgm:t>
    </dgm:pt>
    <dgm:pt modelId="{F9F5FC00-A15C-41CA-B1AF-FBEC7A3CD0B0}" type="parTrans" cxnId="{316D9EA8-53F1-4419-963E-EE447B2DC7FF}">
      <dgm:prSet/>
      <dgm:spPr/>
      <dgm:t>
        <a:bodyPr/>
        <a:lstStyle/>
        <a:p>
          <a:endParaRPr lang="en-IN"/>
        </a:p>
      </dgm:t>
    </dgm:pt>
    <dgm:pt modelId="{543BB1DD-7E8A-4390-AD8C-2DD782B53004}" type="sibTrans" cxnId="{316D9EA8-53F1-4419-963E-EE447B2DC7FF}">
      <dgm:prSet/>
      <dgm:spPr/>
      <dgm:t>
        <a:bodyPr/>
        <a:lstStyle/>
        <a:p>
          <a:endParaRPr lang="en-IN"/>
        </a:p>
      </dgm:t>
    </dgm:pt>
    <dgm:pt modelId="{96EA5142-42C9-481A-B013-8C99EF265E61}">
      <dgm:prSet phldrT="[Text]"/>
      <dgm:spPr/>
      <dgm:t>
        <a:bodyPr/>
        <a:lstStyle/>
        <a:p>
          <a:r>
            <a:rPr lang="en-IN" dirty="0"/>
            <a:t>Graphical and Statistical</a:t>
          </a:r>
        </a:p>
      </dgm:t>
    </dgm:pt>
    <dgm:pt modelId="{B839C229-7AC1-4A7C-941A-5D7C824A4A9C}" type="parTrans" cxnId="{5F85A7E4-1AEF-4712-B690-5974AFA348F9}">
      <dgm:prSet/>
      <dgm:spPr/>
      <dgm:t>
        <a:bodyPr/>
        <a:lstStyle/>
        <a:p>
          <a:endParaRPr lang="en-IN"/>
        </a:p>
      </dgm:t>
    </dgm:pt>
    <dgm:pt modelId="{1F0DA441-28D3-4ACF-98F7-29BC9E389937}" type="sibTrans" cxnId="{5F85A7E4-1AEF-4712-B690-5974AFA348F9}">
      <dgm:prSet/>
      <dgm:spPr/>
      <dgm:t>
        <a:bodyPr/>
        <a:lstStyle/>
        <a:p>
          <a:endParaRPr lang="en-IN"/>
        </a:p>
      </dgm:t>
    </dgm:pt>
    <dgm:pt modelId="{1527777E-1F07-4E56-A272-4D12727B127D}">
      <dgm:prSet phldrT="[Text]"/>
      <dgm:spPr/>
      <dgm:t>
        <a:bodyPr/>
        <a:lstStyle/>
        <a:p>
          <a:r>
            <a:rPr lang="en-IN" dirty="0"/>
            <a:t>Predictive Modelling</a:t>
          </a:r>
        </a:p>
      </dgm:t>
    </dgm:pt>
    <dgm:pt modelId="{3CCD9AE3-EF72-410B-8017-B785BEDF0721}" type="parTrans" cxnId="{8E1CEF9A-5412-4CAC-95A5-3A224536D69C}">
      <dgm:prSet/>
      <dgm:spPr/>
      <dgm:t>
        <a:bodyPr/>
        <a:lstStyle/>
        <a:p>
          <a:endParaRPr lang="en-IN"/>
        </a:p>
      </dgm:t>
    </dgm:pt>
    <dgm:pt modelId="{84D708E0-BCD6-445E-AD09-EF90B8C9DA13}" type="sibTrans" cxnId="{8E1CEF9A-5412-4CAC-95A5-3A224536D69C}">
      <dgm:prSet/>
      <dgm:spPr/>
      <dgm:t>
        <a:bodyPr/>
        <a:lstStyle/>
        <a:p>
          <a:endParaRPr lang="en-IN"/>
        </a:p>
      </dgm:t>
    </dgm:pt>
    <dgm:pt modelId="{3EEA7BE8-D72E-4ABA-BF2F-A9A92338BB59}">
      <dgm:prSet phldrT="[Text]"/>
      <dgm:spPr/>
      <dgm:t>
        <a:bodyPr/>
        <a:lstStyle/>
        <a:p>
          <a:r>
            <a:rPr lang="en-IN" dirty="0"/>
            <a:t>Machine Learning models </a:t>
          </a:r>
        </a:p>
      </dgm:t>
    </dgm:pt>
    <dgm:pt modelId="{C099052E-C6D0-4CCA-A2AF-7EAC0CD516A8}" type="parTrans" cxnId="{D2C90608-2AB2-4988-A39A-02148AFE790D}">
      <dgm:prSet/>
      <dgm:spPr/>
      <dgm:t>
        <a:bodyPr/>
        <a:lstStyle/>
        <a:p>
          <a:endParaRPr lang="en-IN"/>
        </a:p>
      </dgm:t>
    </dgm:pt>
    <dgm:pt modelId="{FBD540F8-1888-47C8-BE42-894250323A8C}" type="sibTrans" cxnId="{D2C90608-2AB2-4988-A39A-02148AFE790D}">
      <dgm:prSet/>
      <dgm:spPr/>
      <dgm:t>
        <a:bodyPr/>
        <a:lstStyle/>
        <a:p>
          <a:endParaRPr lang="en-IN"/>
        </a:p>
      </dgm:t>
    </dgm:pt>
    <dgm:pt modelId="{522DC925-1CFB-4FDB-8442-6C5262AEEBCC}" type="pres">
      <dgm:prSet presAssocID="{C04AEB85-E44D-4D9E-A7CA-39AB213F18B2}" presName="linearFlow" presStyleCnt="0">
        <dgm:presLayoutVars>
          <dgm:dir/>
          <dgm:animLvl val="lvl"/>
          <dgm:resizeHandles val="exact"/>
        </dgm:presLayoutVars>
      </dgm:prSet>
      <dgm:spPr/>
    </dgm:pt>
    <dgm:pt modelId="{BC6D8552-CF4B-421E-9081-E0023084110F}" type="pres">
      <dgm:prSet presAssocID="{E5EC166D-1193-4B09-AAC3-6577B0C1764C}" presName="composite" presStyleCnt="0"/>
      <dgm:spPr/>
    </dgm:pt>
    <dgm:pt modelId="{9EB1FD84-3A8C-4B21-9FB8-871471D38EB6}" type="pres">
      <dgm:prSet presAssocID="{E5EC166D-1193-4B09-AAC3-6577B0C1764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B708278-1EED-45E2-A1DE-0A4B53711A8A}" type="pres">
      <dgm:prSet presAssocID="{E5EC166D-1193-4B09-AAC3-6577B0C1764C}" presName="parSh" presStyleLbl="node1" presStyleIdx="0" presStyleCnt="3"/>
      <dgm:spPr/>
    </dgm:pt>
    <dgm:pt modelId="{9277EA40-1092-471A-8CA8-432E62664BE7}" type="pres">
      <dgm:prSet presAssocID="{E5EC166D-1193-4B09-AAC3-6577B0C1764C}" presName="desTx" presStyleLbl="fgAcc1" presStyleIdx="0" presStyleCnt="3" custScaleY="96176" custLinFactNeighborX="-2648">
        <dgm:presLayoutVars>
          <dgm:bulletEnabled val="1"/>
        </dgm:presLayoutVars>
      </dgm:prSet>
      <dgm:spPr/>
    </dgm:pt>
    <dgm:pt modelId="{956A88ED-7A87-4BCD-910A-579D28656027}" type="pres">
      <dgm:prSet presAssocID="{B32EFB98-1135-474F-AB7D-B8AAC923E0C0}" presName="sibTrans" presStyleLbl="sibTrans2D1" presStyleIdx="0" presStyleCnt="2"/>
      <dgm:spPr/>
    </dgm:pt>
    <dgm:pt modelId="{AB4BDDF6-42A2-4BCF-842A-6FF99BECCF11}" type="pres">
      <dgm:prSet presAssocID="{B32EFB98-1135-474F-AB7D-B8AAC923E0C0}" presName="connTx" presStyleLbl="sibTrans2D1" presStyleIdx="0" presStyleCnt="2"/>
      <dgm:spPr/>
    </dgm:pt>
    <dgm:pt modelId="{77FC0E0E-9CDA-4669-9E91-024CEB943F1D}" type="pres">
      <dgm:prSet presAssocID="{833C0312-676F-442A-8AB8-F530D6E484C4}" presName="composite" presStyleCnt="0"/>
      <dgm:spPr/>
    </dgm:pt>
    <dgm:pt modelId="{C100FBEB-562A-44B8-ABC4-AD1A123119DD}" type="pres">
      <dgm:prSet presAssocID="{833C0312-676F-442A-8AB8-F530D6E484C4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1A54258-84BF-49D1-9A23-A67C8501AB87}" type="pres">
      <dgm:prSet presAssocID="{833C0312-676F-442A-8AB8-F530D6E484C4}" presName="parSh" presStyleLbl="node1" presStyleIdx="1" presStyleCnt="3" custLinFactNeighborX="1255" custLinFactNeighborY="316"/>
      <dgm:spPr/>
    </dgm:pt>
    <dgm:pt modelId="{96A55267-359F-4D1E-A819-F413D1807F43}" type="pres">
      <dgm:prSet presAssocID="{833C0312-676F-442A-8AB8-F530D6E484C4}" presName="desTx" presStyleLbl="fgAcc1" presStyleIdx="1" presStyleCnt="3">
        <dgm:presLayoutVars>
          <dgm:bulletEnabled val="1"/>
        </dgm:presLayoutVars>
      </dgm:prSet>
      <dgm:spPr/>
    </dgm:pt>
    <dgm:pt modelId="{135BE1DF-187E-4AB7-B729-49FF881F3396}" type="pres">
      <dgm:prSet presAssocID="{543BB1DD-7E8A-4390-AD8C-2DD782B53004}" presName="sibTrans" presStyleLbl="sibTrans2D1" presStyleIdx="1" presStyleCnt="2"/>
      <dgm:spPr/>
    </dgm:pt>
    <dgm:pt modelId="{4FCA06D9-07BF-4155-B906-B3910008004E}" type="pres">
      <dgm:prSet presAssocID="{543BB1DD-7E8A-4390-AD8C-2DD782B53004}" presName="connTx" presStyleLbl="sibTrans2D1" presStyleIdx="1" presStyleCnt="2"/>
      <dgm:spPr/>
    </dgm:pt>
    <dgm:pt modelId="{ECD43097-E1A2-42C3-AD3F-459CCAF34F0B}" type="pres">
      <dgm:prSet presAssocID="{1527777E-1F07-4E56-A272-4D12727B127D}" presName="composite" presStyleCnt="0"/>
      <dgm:spPr/>
    </dgm:pt>
    <dgm:pt modelId="{7C29EF6B-1388-4909-B85E-993018ABC0DA}" type="pres">
      <dgm:prSet presAssocID="{1527777E-1F07-4E56-A272-4D12727B127D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6B8AA97-C093-4E8F-9867-51F9BCA7C009}" type="pres">
      <dgm:prSet presAssocID="{1527777E-1F07-4E56-A272-4D12727B127D}" presName="parSh" presStyleLbl="node1" presStyleIdx="2" presStyleCnt="3"/>
      <dgm:spPr/>
    </dgm:pt>
    <dgm:pt modelId="{30FB04DA-3378-423C-84E8-6FE89AF6D1FF}" type="pres">
      <dgm:prSet presAssocID="{1527777E-1F07-4E56-A272-4D12727B127D}" presName="desTx" presStyleLbl="fgAcc1" presStyleIdx="2" presStyleCnt="3">
        <dgm:presLayoutVars>
          <dgm:bulletEnabled val="1"/>
        </dgm:presLayoutVars>
      </dgm:prSet>
      <dgm:spPr/>
    </dgm:pt>
  </dgm:ptLst>
  <dgm:cxnLst>
    <dgm:cxn modelId="{6E0EDF07-BB52-465A-8305-C01898E6C968}" type="presOf" srcId="{543BB1DD-7E8A-4390-AD8C-2DD782B53004}" destId="{135BE1DF-187E-4AB7-B729-49FF881F3396}" srcOrd="0" destOrd="0" presId="urn:microsoft.com/office/officeart/2005/8/layout/process3"/>
    <dgm:cxn modelId="{D2C90608-2AB2-4988-A39A-02148AFE790D}" srcId="{1527777E-1F07-4E56-A272-4D12727B127D}" destId="{3EEA7BE8-D72E-4ABA-BF2F-A9A92338BB59}" srcOrd="0" destOrd="0" parTransId="{C099052E-C6D0-4CCA-A2AF-7EAC0CD516A8}" sibTransId="{FBD540F8-1888-47C8-BE42-894250323A8C}"/>
    <dgm:cxn modelId="{C75B5F17-A90B-4D9C-9912-1E2A313B437A}" type="presOf" srcId="{833C0312-676F-442A-8AB8-F530D6E484C4}" destId="{81A54258-84BF-49D1-9A23-A67C8501AB87}" srcOrd="1" destOrd="0" presId="urn:microsoft.com/office/officeart/2005/8/layout/process3"/>
    <dgm:cxn modelId="{41179632-F14E-4042-A7AF-8DC18BE4F49C}" srcId="{C04AEB85-E44D-4D9E-A7CA-39AB213F18B2}" destId="{E5EC166D-1193-4B09-AAC3-6577B0C1764C}" srcOrd="0" destOrd="0" parTransId="{AA23DD4D-0290-44E2-8DC6-BF77114FBE40}" sibTransId="{B32EFB98-1135-474F-AB7D-B8AAC923E0C0}"/>
    <dgm:cxn modelId="{20317D36-17CE-4EB7-969E-3C51C356CFF6}" type="presOf" srcId="{D4ADD504-480F-42BA-965F-196027535252}" destId="{9277EA40-1092-471A-8CA8-432E62664BE7}" srcOrd="0" destOrd="0" presId="urn:microsoft.com/office/officeart/2005/8/layout/process3"/>
    <dgm:cxn modelId="{9E4EB941-837F-4A77-83BA-0EB40F348689}" type="presOf" srcId="{96EA5142-42C9-481A-B013-8C99EF265E61}" destId="{96A55267-359F-4D1E-A819-F413D1807F43}" srcOrd="0" destOrd="0" presId="urn:microsoft.com/office/officeart/2005/8/layout/process3"/>
    <dgm:cxn modelId="{3DBEB263-73AB-43E8-AC31-3D3A8503AE2A}" type="presOf" srcId="{B32EFB98-1135-474F-AB7D-B8AAC923E0C0}" destId="{956A88ED-7A87-4BCD-910A-579D28656027}" srcOrd="0" destOrd="0" presId="urn:microsoft.com/office/officeart/2005/8/layout/process3"/>
    <dgm:cxn modelId="{94BCC76F-2BE6-4102-B437-44EEBF3B3410}" type="presOf" srcId="{B32EFB98-1135-474F-AB7D-B8AAC923E0C0}" destId="{AB4BDDF6-42A2-4BCF-842A-6FF99BECCF11}" srcOrd="1" destOrd="0" presId="urn:microsoft.com/office/officeart/2005/8/layout/process3"/>
    <dgm:cxn modelId="{8E1CEF9A-5412-4CAC-95A5-3A224536D69C}" srcId="{C04AEB85-E44D-4D9E-A7CA-39AB213F18B2}" destId="{1527777E-1F07-4E56-A272-4D12727B127D}" srcOrd="2" destOrd="0" parTransId="{3CCD9AE3-EF72-410B-8017-B785BEDF0721}" sibTransId="{84D708E0-BCD6-445E-AD09-EF90B8C9DA13}"/>
    <dgm:cxn modelId="{316D9EA8-53F1-4419-963E-EE447B2DC7FF}" srcId="{C04AEB85-E44D-4D9E-A7CA-39AB213F18B2}" destId="{833C0312-676F-442A-8AB8-F530D6E484C4}" srcOrd="1" destOrd="0" parTransId="{F9F5FC00-A15C-41CA-B1AF-FBEC7A3CD0B0}" sibTransId="{543BB1DD-7E8A-4390-AD8C-2DD782B53004}"/>
    <dgm:cxn modelId="{E4B901B7-A2AA-4442-89BC-27386C4F9C28}" type="presOf" srcId="{3EEA7BE8-D72E-4ABA-BF2F-A9A92338BB59}" destId="{30FB04DA-3378-423C-84E8-6FE89AF6D1FF}" srcOrd="0" destOrd="0" presId="urn:microsoft.com/office/officeart/2005/8/layout/process3"/>
    <dgm:cxn modelId="{0F5633CF-5E5C-4445-8B56-19415AFD2FF2}" type="presOf" srcId="{1527777E-1F07-4E56-A272-4D12727B127D}" destId="{56B8AA97-C093-4E8F-9867-51F9BCA7C009}" srcOrd="1" destOrd="0" presId="urn:microsoft.com/office/officeart/2005/8/layout/process3"/>
    <dgm:cxn modelId="{B8B53CCF-B853-4AF0-B1D0-3A1F0E41C7D9}" type="presOf" srcId="{C04AEB85-E44D-4D9E-A7CA-39AB213F18B2}" destId="{522DC925-1CFB-4FDB-8442-6C5262AEEBCC}" srcOrd="0" destOrd="0" presId="urn:microsoft.com/office/officeart/2005/8/layout/process3"/>
    <dgm:cxn modelId="{9A2F82CF-6FF8-4AAA-9206-ACE7FD8E5ED5}" type="presOf" srcId="{543BB1DD-7E8A-4390-AD8C-2DD782B53004}" destId="{4FCA06D9-07BF-4155-B906-B3910008004E}" srcOrd="1" destOrd="0" presId="urn:microsoft.com/office/officeart/2005/8/layout/process3"/>
    <dgm:cxn modelId="{935C5ED2-88C9-463F-A327-4787D2319277}" type="presOf" srcId="{833C0312-676F-442A-8AB8-F530D6E484C4}" destId="{C100FBEB-562A-44B8-ABC4-AD1A123119DD}" srcOrd="0" destOrd="0" presId="urn:microsoft.com/office/officeart/2005/8/layout/process3"/>
    <dgm:cxn modelId="{5F85A7E4-1AEF-4712-B690-5974AFA348F9}" srcId="{833C0312-676F-442A-8AB8-F530D6E484C4}" destId="{96EA5142-42C9-481A-B013-8C99EF265E61}" srcOrd="0" destOrd="0" parTransId="{B839C229-7AC1-4A7C-941A-5D7C824A4A9C}" sibTransId="{1F0DA441-28D3-4ACF-98F7-29BC9E389937}"/>
    <dgm:cxn modelId="{82D936ED-EEFB-4FE7-9EA2-230D7E45CA6E}" type="presOf" srcId="{1527777E-1F07-4E56-A272-4D12727B127D}" destId="{7C29EF6B-1388-4909-B85E-993018ABC0DA}" srcOrd="0" destOrd="0" presId="urn:microsoft.com/office/officeart/2005/8/layout/process3"/>
    <dgm:cxn modelId="{28E89BF5-34AA-4984-AD6B-23AFAFE4B7D4}" type="presOf" srcId="{E5EC166D-1193-4B09-AAC3-6577B0C1764C}" destId="{0B708278-1EED-45E2-A1DE-0A4B53711A8A}" srcOrd="1" destOrd="0" presId="urn:microsoft.com/office/officeart/2005/8/layout/process3"/>
    <dgm:cxn modelId="{D77A4EF8-E536-4ED0-A1B2-B60C435AC0CB}" type="presOf" srcId="{E5EC166D-1193-4B09-AAC3-6577B0C1764C}" destId="{9EB1FD84-3A8C-4B21-9FB8-871471D38EB6}" srcOrd="0" destOrd="0" presId="urn:microsoft.com/office/officeart/2005/8/layout/process3"/>
    <dgm:cxn modelId="{F5A96DFF-0D11-477C-B85B-FE842C5B7B36}" srcId="{E5EC166D-1193-4B09-AAC3-6577B0C1764C}" destId="{D4ADD504-480F-42BA-965F-196027535252}" srcOrd="0" destOrd="0" parTransId="{BE0EE9C4-95C8-4BE6-9AC5-22C485A66443}" sibTransId="{E3F0117C-5911-49B2-9805-9A5381AEA92C}"/>
    <dgm:cxn modelId="{59E42121-F172-4A40-9B74-4B944E115A09}" type="presParOf" srcId="{522DC925-1CFB-4FDB-8442-6C5262AEEBCC}" destId="{BC6D8552-CF4B-421E-9081-E0023084110F}" srcOrd="0" destOrd="0" presId="urn:microsoft.com/office/officeart/2005/8/layout/process3"/>
    <dgm:cxn modelId="{72ECED55-A524-4CA6-A690-47152A8C4C13}" type="presParOf" srcId="{BC6D8552-CF4B-421E-9081-E0023084110F}" destId="{9EB1FD84-3A8C-4B21-9FB8-871471D38EB6}" srcOrd="0" destOrd="0" presId="urn:microsoft.com/office/officeart/2005/8/layout/process3"/>
    <dgm:cxn modelId="{5CA96743-6C61-4D86-AC14-3B1BE3DC1E2B}" type="presParOf" srcId="{BC6D8552-CF4B-421E-9081-E0023084110F}" destId="{0B708278-1EED-45E2-A1DE-0A4B53711A8A}" srcOrd="1" destOrd="0" presId="urn:microsoft.com/office/officeart/2005/8/layout/process3"/>
    <dgm:cxn modelId="{7C97D76F-A657-4BCD-8B34-2E1EAE248CCF}" type="presParOf" srcId="{BC6D8552-CF4B-421E-9081-E0023084110F}" destId="{9277EA40-1092-471A-8CA8-432E62664BE7}" srcOrd="2" destOrd="0" presId="urn:microsoft.com/office/officeart/2005/8/layout/process3"/>
    <dgm:cxn modelId="{7A097CB5-F4D6-4996-82A8-AD4B45297A2D}" type="presParOf" srcId="{522DC925-1CFB-4FDB-8442-6C5262AEEBCC}" destId="{956A88ED-7A87-4BCD-910A-579D28656027}" srcOrd="1" destOrd="0" presId="urn:microsoft.com/office/officeart/2005/8/layout/process3"/>
    <dgm:cxn modelId="{EF51F443-0617-49F9-B0C2-BD4FAD12DC40}" type="presParOf" srcId="{956A88ED-7A87-4BCD-910A-579D28656027}" destId="{AB4BDDF6-42A2-4BCF-842A-6FF99BECCF11}" srcOrd="0" destOrd="0" presId="urn:microsoft.com/office/officeart/2005/8/layout/process3"/>
    <dgm:cxn modelId="{E6A1E36C-F6A2-4A64-8EFB-3C4B1891DEB7}" type="presParOf" srcId="{522DC925-1CFB-4FDB-8442-6C5262AEEBCC}" destId="{77FC0E0E-9CDA-4669-9E91-024CEB943F1D}" srcOrd="2" destOrd="0" presId="urn:microsoft.com/office/officeart/2005/8/layout/process3"/>
    <dgm:cxn modelId="{4A6B091F-211D-4256-8A60-17EDDB3B135A}" type="presParOf" srcId="{77FC0E0E-9CDA-4669-9E91-024CEB943F1D}" destId="{C100FBEB-562A-44B8-ABC4-AD1A123119DD}" srcOrd="0" destOrd="0" presId="urn:microsoft.com/office/officeart/2005/8/layout/process3"/>
    <dgm:cxn modelId="{1DA8E397-C2CB-4DC0-9F79-BDF9FA5FEE39}" type="presParOf" srcId="{77FC0E0E-9CDA-4669-9E91-024CEB943F1D}" destId="{81A54258-84BF-49D1-9A23-A67C8501AB87}" srcOrd="1" destOrd="0" presId="urn:microsoft.com/office/officeart/2005/8/layout/process3"/>
    <dgm:cxn modelId="{B7A0831C-AB18-4982-9D81-9B46DACC5833}" type="presParOf" srcId="{77FC0E0E-9CDA-4669-9E91-024CEB943F1D}" destId="{96A55267-359F-4D1E-A819-F413D1807F43}" srcOrd="2" destOrd="0" presId="urn:microsoft.com/office/officeart/2005/8/layout/process3"/>
    <dgm:cxn modelId="{44BA29FD-4F81-45DC-B133-C19DA617675E}" type="presParOf" srcId="{522DC925-1CFB-4FDB-8442-6C5262AEEBCC}" destId="{135BE1DF-187E-4AB7-B729-49FF881F3396}" srcOrd="3" destOrd="0" presId="urn:microsoft.com/office/officeart/2005/8/layout/process3"/>
    <dgm:cxn modelId="{18FD5BAE-1FC3-45A4-BE0A-EDF2A1BB914E}" type="presParOf" srcId="{135BE1DF-187E-4AB7-B729-49FF881F3396}" destId="{4FCA06D9-07BF-4155-B906-B3910008004E}" srcOrd="0" destOrd="0" presId="urn:microsoft.com/office/officeart/2005/8/layout/process3"/>
    <dgm:cxn modelId="{24FCB480-50FD-4D81-921D-0723A3CA9CB1}" type="presParOf" srcId="{522DC925-1CFB-4FDB-8442-6C5262AEEBCC}" destId="{ECD43097-E1A2-42C3-AD3F-459CCAF34F0B}" srcOrd="4" destOrd="0" presId="urn:microsoft.com/office/officeart/2005/8/layout/process3"/>
    <dgm:cxn modelId="{75E0C100-1035-4713-9927-34A487C65C55}" type="presParOf" srcId="{ECD43097-E1A2-42C3-AD3F-459CCAF34F0B}" destId="{7C29EF6B-1388-4909-B85E-993018ABC0DA}" srcOrd="0" destOrd="0" presId="urn:microsoft.com/office/officeart/2005/8/layout/process3"/>
    <dgm:cxn modelId="{5E387B68-CB60-470A-A3CD-B3DDB60FE052}" type="presParOf" srcId="{ECD43097-E1A2-42C3-AD3F-459CCAF34F0B}" destId="{56B8AA97-C093-4E8F-9867-51F9BCA7C009}" srcOrd="1" destOrd="0" presId="urn:microsoft.com/office/officeart/2005/8/layout/process3"/>
    <dgm:cxn modelId="{EF6C78B7-A85C-4FA8-989C-C1BD222466AB}" type="presParOf" srcId="{ECD43097-E1A2-42C3-AD3F-459CCAF34F0B}" destId="{30FB04DA-3378-423C-84E8-6FE89AF6D1F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15CF97-2C8D-427D-912E-300B0012291D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7833400-7910-43A1-8CAD-5D58024370B3}">
      <dgm:prSet phldrT="[Text]" custT="1"/>
      <dgm:spPr/>
      <dgm:t>
        <a:bodyPr/>
        <a:lstStyle/>
        <a:p>
          <a:r>
            <a:rPr lang="en-IN" sz="1500" dirty="0"/>
            <a:t>Define</a:t>
          </a:r>
        </a:p>
        <a:p>
          <a:r>
            <a:rPr lang="en-IN" sz="2000" dirty="0"/>
            <a:t>problem</a:t>
          </a:r>
        </a:p>
      </dgm:t>
    </dgm:pt>
    <dgm:pt modelId="{7F81406B-A709-4E2C-9B46-AE8BD035523F}" type="parTrans" cxnId="{1FE0F6BB-5758-459D-93F0-53B9C871A501}">
      <dgm:prSet/>
      <dgm:spPr/>
      <dgm:t>
        <a:bodyPr/>
        <a:lstStyle/>
        <a:p>
          <a:endParaRPr lang="en-IN"/>
        </a:p>
      </dgm:t>
    </dgm:pt>
    <dgm:pt modelId="{8386D7BA-D2F2-4613-A162-B228B8459E72}" type="sibTrans" cxnId="{1FE0F6BB-5758-459D-93F0-53B9C871A501}">
      <dgm:prSet/>
      <dgm:spPr/>
      <dgm:t>
        <a:bodyPr/>
        <a:lstStyle/>
        <a:p>
          <a:endParaRPr lang="en-IN"/>
        </a:p>
      </dgm:t>
    </dgm:pt>
    <dgm:pt modelId="{3D6D6D96-D20E-48B7-BDDE-EA93DD453235}">
      <dgm:prSet phldrT="[Text]" custT="1"/>
      <dgm:spPr/>
      <dgm:t>
        <a:bodyPr/>
        <a:lstStyle/>
        <a:p>
          <a:r>
            <a:rPr lang="en-IN" sz="1400" dirty="0"/>
            <a:t>Supervised Learning/binary </a:t>
          </a:r>
          <a:r>
            <a:rPr lang="en-IN" sz="2000" dirty="0"/>
            <a:t>classification</a:t>
          </a:r>
        </a:p>
        <a:p>
          <a:endParaRPr lang="en-IN" sz="1400" dirty="0"/>
        </a:p>
      </dgm:t>
    </dgm:pt>
    <dgm:pt modelId="{97330836-4549-40AA-BA1F-FA763182EFE5}" type="parTrans" cxnId="{C3AF8A7D-C769-4917-90DB-75AFC9697D7A}">
      <dgm:prSet/>
      <dgm:spPr/>
      <dgm:t>
        <a:bodyPr/>
        <a:lstStyle/>
        <a:p>
          <a:endParaRPr lang="en-IN"/>
        </a:p>
      </dgm:t>
    </dgm:pt>
    <dgm:pt modelId="{148350C1-166D-4BB7-9141-3CEFBF99FE8C}" type="sibTrans" cxnId="{C3AF8A7D-C769-4917-90DB-75AFC9697D7A}">
      <dgm:prSet/>
      <dgm:spPr/>
      <dgm:t>
        <a:bodyPr/>
        <a:lstStyle/>
        <a:p>
          <a:endParaRPr lang="en-IN"/>
        </a:p>
      </dgm:t>
    </dgm:pt>
    <dgm:pt modelId="{6F4BAD5A-E5A1-428C-8224-C2B90697B7F7}">
      <dgm:prSet phldrT="[Text]" custT="1"/>
      <dgm:spPr/>
      <dgm:t>
        <a:bodyPr/>
        <a:lstStyle/>
        <a:p>
          <a:pPr algn="l"/>
          <a:r>
            <a:rPr lang="en-IN" sz="1400" dirty="0"/>
            <a:t>Imbalanced</a:t>
          </a:r>
          <a:r>
            <a:rPr lang="en-IN" sz="2000" dirty="0"/>
            <a:t> </a:t>
          </a:r>
          <a:r>
            <a:rPr lang="en-IN" sz="1500" dirty="0"/>
            <a:t> classes</a:t>
          </a:r>
        </a:p>
      </dgm:t>
    </dgm:pt>
    <dgm:pt modelId="{BCEE925B-894B-46C1-97B1-9C90465BFA3E}" type="parTrans" cxnId="{7AB271B7-EBC8-4321-B1B9-8A8AF6AFC6C3}">
      <dgm:prSet/>
      <dgm:spPr/>
      <dgm:t>
        <a:bodyPr/>
        <a:lstStyle/>
        <a:p>
          <a:endParaRPr lang="en-IN"/>
        </a:p>
      </dgm:t>
    </dgm:pt>
    <dgm:pt modelId="{5A76CC5B-AC5A-4B3A-9B60-32312572D3F4}" type="sibTrans" cxnId="{7AB271B7-EBC8-4321-B1B9-8A8AF6AFC6C3}">
      <dgm:prSet/>
      <dgm:spPr/>
      <dgm:t>
        <a:bodyPr/>
        <a:lstStyle/>
        <a:p>
          <a:endParaRPr lang="en-IN"/>
        </a:p>
      </dgm:t>
    </dgm:pt>
    <dgm:pt modelId="{53845CC6-1C84-40DA-A699-6A3A779E3D5E}">
      <dgm:prSet phldrT="[Text]"/>
      <dgm:spPr/>
      <dgm:t>
        <a:bodyPr/>
        <a:lstStyle/>
        <a:p>
          <a:r>
            <a:rPr lang="en-IN" dirty="0"/>
            <a:t>78% non-default vs 22% default</a:t>
          </a:r>
        </a:p>
      </dgm:t>
    </dgm:pt>
    <dgm:pt modelId="{0AF52B7F-DDC8-4827-8381-ECDEB5F76892}" type="parTrans" cxnId="{1C505B92-6F69-4C4C-83CF-F94A3C5BE602}">
      <dgm:prSet/>
      <dgm:spPr/>
      <dgm:t>
        <a:bodyPr/>
        <a:lstStyle/>
        <a:p>
          <a:endParaRPr lang="en-IN"/>
        </a:p>
      </dgm:t>
    </dgm:pt>
    <dgm:pt modelId="{06823A84-EE1C-4798-B004-CB38090DCAF9}" type="sibTrans" cxnId="{1C505B92-6F69-4C4C-83CF-F94A3C5BE602}">
      <dgm:prSet/>
      <dgm:spPr/>
      <dgm:t>
        <a:bodyPr/>
        <a:lstStyle/>
        <a:p>
          <a:endParaRPr lang="en-IN"/>
        </a:p>
      </dgm:t>
    </dgm:pt>
    <dgm:pt modelId="{E0B8201A-C02B-4EA0-9358-D5637F38C7D8}">
      <dgm:prSet phldrT="[Text]"/>
      <dgm:spPr/>
      <dgm:t>
        <a:bodyPr/>
        <a:lstStyle/>
        <a:p>
          <a:r>
            <a:rPr lang="en-IN" dirty="0"/>
            <a:t>Models</a:t>
          </a:r>
        </a:p>
        <a:p>
          <a:r>
            <a:rPr lang="en-IN" dirty="0"/>
            <a:t>Applied</a:t>
          </a:r>
        </a:p>
      </dgm:t>
    </dgm:pt>
    <dgm:pt modelId="{4072A262-DD7F-4932-A1E6-66CE54C3130B}" type="parTrans" cxnId="{087E86DC-ECA0-43D8-A4D7-C500281A8E9E}">
      <dgm:prSet/>
      <dgm:spPr/>
      <dgm:t>
        <a:bodyPr/>
        <a:lstStyle/>
        <a:p>
          <a:endParaRPr lang="en-IN"/>
        </a:p>
      </dgm:t>
    </dgm:pt>
    <dgm:pt modelId="{846FF10C-8150-4D52-8789-5B3DF02219A2}" type="sibTrans" cxnId="{087E86DC-ECA0-43D8-A4D7-C500281A8E9E}">
      <dgm:prSet/>
      <dgm:spPr/>
      <dgm:t>
        <a:bodyPr/>
        <a:lstStyle/>
        <a:p>
          <a:endParaRPr lang="en-IN"/>
        </a:p>
      </dgm:t>
    </dgm:pt>
    <dgm:pt modelId="{3EACC9ED-15B5-4F9C-8E07-89DACA058377}">
      <dgm:prSet phldrT="[Text]"/>
      <dgm:spPr/>
      <dgm:t>
        <a:bodyPr/>
        <a:lstStyle/>
        <a:p>
          <a:r>
            <a:rPr lang="en-IN" dirty="0"/>
            <a:t>Logistic regression/Random Forest/Decision Tree classifier/KNN</a:t>
          </a:r>
        </a:p>
      </dgm:t>
    </dgm:pt>
    <dgm:pt modelId="{3DFEC251-9D6E-4D34-B4CB-E8B2313BBC88}" type="parTrans" cxnId="{CF507931-52B6-43D8-BD08-F982EBDDF818}">
      <dgm:prSet/>
      <dgm:spPr/>
      <dgm:t>
        <a:bodyPr/>
        <a:lstStyle/>
        <a:p>
          <a:endParaRPr lang="en-IN"/>
        </a:p>
      </dgm:t>
    </dgm:pt>
    <dgm:pt modelId="{C3A2DABF-F4DE-4DDF-BE3C-BCA1E0FEEF6D}" type="sibTrans" cxnId="{CF507931-52B6-43D8-BD08-F982EBDDF818}">
      <dgm:prSet/>
      <dgm:spPr/>
      <dgm:t>
        <a:bodyPr/>
        <a:lstStyle/>
        <a:p>
          <a:endParaRPr lang="en-IN"/>
        </a:p>
      </dgm:t>
    </dgm:pt>
    <dgm:pt modelId="{A8718FC6-7585-42F3-AD94-2064490F5DF0}" type="pres">
      <dgm:prSet presAssocID="{BA15CF97-2C8D-427D-912E-300B0012291D}" presName="Name0" presStyleCnt="0">
        <dgm:presLayoutVars>
          <dgm:chMax/>
          <dgm:chPref/>
          <dgm:dir/>
          <dgm:animLvl val="lvl"/>
        </dgm:presLayoutVars>
      </dgm:prSet>
      <dgm:spPr/>
    </dgm:pt>
    <dgm:pt modelId="{271F4556-282E-4741-9FF8-6AD2ACA65BED}" type="pres">
      <dgm:prSet presAssocID="{B7833400-7910-43A1-8CAD-5D58024370B3}" presName="composite" presStyleCnt="0"/>
      <dgm:spPr/>
    </dgm:pt>
    <dgm:pt modelId="{FE107FB7-968B-4A15-A1B9-FBB8AADD2FBB}" type="pres">
      <dgm:prSet presAssocID="{B7833400-7910-43A1-8CAD-5D58024370B3}" presName="Parent1" presStyleLbl="node1" presStyleIdx="0" presStyleCnt="6" custLinFactNeighborX="2973" custLinFactNeighborY="-862">
        <dgm:presLayoutVars>
          <dgm:chMax val="1"/>
          <dgm:chPref val="1"/>
          <dgm:bulletEnabled val="1"/>
        </dgm:presLayoutVars>
      </dgm:prSet>
      <dgm:spPr/>
    </dgm:pt>
    <dgm:pt modelId="{BF42D1CA-CA3D-432E-83AF-741ACB13E4FC}" type="pres">
      <dgm:prSet presAssocID="{B7833400-7910-43A1-8CAD-5D58024370B3}" presName="Childtext1" presStyleLbl="revTx" presStyleIdx="0" presStyleCnt="3" custScaleX="103804">
        <dgm:presLayoutVars>
          <dgm:chMax val="0"/>
          <dgm:chPref val="0"/>
          <dgm:bulletEnabled val="1"/>
        </dgm:presLayoutVars>
      </dgm:prSet>
      <dgm:spPr/>
    </dgm:pt>
    <dgm:pt modelId="{DB6F0B6C-B449-46ED-A47F-F17F59DDBAA4}" type="pres">
      <dgm:prSet presAssocID="{B7833400-7910-43A1-8CAD-5D58024370B3}" presName="BalanceSpacing" presStyleCnt="0"/>
      <dgm:spPr/>
    </dgm:pt>
    <dgm:pt modelId="{6C039474-318C-486F-A056-A974AC56FC4B}" type="pres">
      <dgm:prSet presAssocID="{B7833400-7910-43A1-8CAD-5D58024370B3}" presName="BalanceSpacing1" presStyleCnt="0"/>
      <dgm:spPr/>
    </dgm:pt>
    <dgm:pt modelId="{6E2BCF3A-42EF-4A32-8C1D-E5AD54827CCA}" type="pres">
      <dgm:prSet presAssocID="{8386D7BA-D2F2-4613-A162-B228B8459E72}" presName="Accent1Text" presStyleLbl="node1" presStyleIdx="1" presStyleCnt="6"/>
      <dgm:spPr/>
    </dgm:pt>
    <dgm:pt modelId="{4296C9C9-45F0-43DB-BE52-6BBC3B0E39F0}" type="pres">
      <dgm:prSet presAssocID="{8386D7BA-D2F2-4613-A162-B228B8459E72}" presName="spaceBetweenRectangles" presStyleCnt="0"/>
      <dgm:spPr/>
    </dgm:pt>
    <dgm:pt modelId="{6F61805B-D69E-4C31-90E5-E366008D2D87}" type="pres">
      <dgm:prSet presAssocID="{6F4BAD5A-E5A1-428C-8224-C2B90697B7F7}" presName="composite" presStyleCnt="0"/>
      <dgm:spPr/>
    </dgm:pt>
    <dgm:pt modelId="{A506A9CE-9BFE-47B1-A701-F9DA7C1C23E8}" type="pres">
      <dgm:prSet presAssocID="{6F4BAD5A-E5A1-428C-8224-C2B90697B7F7}" presName="Parent1" presStyleLbl="node1" presStyleIdx="2" presStyleCnt="6" custScaleX="100317" custScaleY="104468">
        <dgm:presLayoutVars>
          <dgm:chMax val="1"/>
          <dgm:chPref val="1"/>
          <dgm:bulletEnabled val="1"/>
        </dgm:presLayoutVars>
      </dgm:prSet>
      <dgm:spPr/>
    </dgm:pt>
    <dgm:pt modelId="{2E166094-D659-4C2D-AA12-7B6997D98B37}" type="pres">
      <dgm:prSet presAssocID="{6F4BAD5A-E5A1-428C-8224-C2B90697B7F7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FCF07F8-9252-47D2-9439-8EBF9A9B5C43}" type="pres">
      <dgm:prSet presAssocID="{6F4BAD5A-E5A1-428C-8224-C2B90697B7F7}" presName="BalanceSpacing" presStyleCnt="0"/>
      <dgm:spPr/>
    </dgm:pt>
    <dgm:pt modelId="{904D49E3-47AC-486F-A49D-111E5AE98A8A}" type="pres">
      <dgm:prSet presAssocID="{6F4BAD5A-E5A1-428C-8224-C2B90697B7F7}" presName="BalanceSpacing1" presStyleCnt="0"/>
      <dgm:spPr/>
    </dgm:pt>
    <dgm:pt modelId="{20172815-998C-4C3C-81B9-9C6495725E68}" type="pres">
      <dgm:prSet presAssocID="{5A76CC5B-AC5A-4B3A-9B60-32312572D3F4}" presName="Accent1Text" presStyleLbl="node1" presStyleIdx="3" presStyleCnt="6"/>
      <dgm:spPr/>
    </dgm:pt>
    <dgm:pt modelId="{57581D24-0CD6-41C8-A893-73811F274C83}" type="pres">
      <dgm:prSet presAssocID="{5A76CC5B-AC5A-4B3A-9B60-32312572D3F4}" presName="spaceBetweenRectangles" presStyleCnt="0"/>
      <dgm:spPr/>
    </dgm:pt>
    <dgm:pt modelId="{7020DDC8-5130-48E7-AE6A-BBCB06A40632}" type="pres">
      <dgm:prSet presAssocID="{E0B8201A-C02B-4EA0-9358-D5637F38C7D8}" presName="composite" presStyleCnt="0"/>
      <dgm:spPr/>
    </dgm:pt>
    <dgm:pt modelId="{663FE1A8-D070-4455-A4CC-A33D9925A1AE}" type="pres">
      <dgm:prSet presAssocID="{E0B8201A-C02B-4EA0-9358-D5637F38C7D8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1655C00C-60DC-46B9-82A0-FF4B71CD07AF}" type="pres">
      <dgm:prSet presAssocID="{E0B8201A-C02B-4EA0-9358-D5637F38C7D8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45BD41B-3F63-411C-A0BD-D803094C094E}" type="pres">
      <dgm:prSet presAssocID="{E0B8201A-C02B-4EA0-9358-D5637F38C7D8}" presName="BalanceSpacing" presStyleCnt="0"/>
      <dgm:spPr/>
    </dgm:pt>
    <dgm:pt modelId="{508EADFE-A503-4193-9695-A512438D512E}" type="pres">
      <dgm:prSet presAssocID="{E0B8201A-C02B-4EA0-9358-D5637F38C7D8}" presName="BalanceSpacing1" presStyleCnt="0"/>
      <dgm:spPr/>
    </dgm:pt>
    <dgm:pt modelId="{EAC7FD62-75C2-43A7-8C5B-12EF711AC0BC}" type="pres">
      <dgm:prSet presAssocID="{846FF10C-8150-4D52-8789-5B3DF02219A2}" presName="Accent1Text" presStyleLbl="node1" presStyleIdx="5" presStyleCnt="6"/>
      <dgm:spPr/>
    </dgm:pt>
  </dgm:ptLst>
  <dgm:cxnLst>
    <dgm:cxn modelId="{CF507931-52B6-43D8-BD08-F982EBDDF818}" srcId="{E0B8201A-C02B-4EA0-9358-D5637F38C7D8}" destId="{3EACC9ED-15B5-4F9C-8E07-89DACA058377}" srcOrd="0" destOrd="0" parTransId="{3DFEC251-9D6E-4D34-B4CB-E8B2313BBC88}" sibTransId="{C3A2DABF-F4DE-4DDF-BE3C-BCA1E0FEEF6D}"/>
    <dgm:cxn modelId="{7E02023F-13A8-47F6-B044-8682B5503F06}" type="presOf" srcId="{5A76CC5B-AC5A-4B3A-9B60-32312572D3F4}" destId="{20172815-998C-4C3C-81B9-9C6495725E68}" srcOrd="0" destOrd="0" presId="urn:microsoft.com/office/officeart/2008/layout/AlternatingHexagons"/>
    <dgm:cxn modelId="{95E14240-0E55-49DF-9F2E-91C584B6DC8E}" type="presOf" srcId="{B7833400-7910-43A1-8CAD-5D58024370B3}" destId="{FE107FB7-968B-4A15-A1B9-FBB8AADD2FBB}" srcOrd="0" destOrd="0" presId="urn:microsoft.com/office/officeart/2008/layout/AlternatingHexagons"/>
    <dgm:cxn modelId="{1753D443-D46A-4DB3-A6D0-11494730B455}" type="presOf" srcId="{3EACC9ED-15B5-4F9C-8E07-89DACA058377}" destId="{1655C00C-60DC-46B9-82A0-FF4B71CD07AF}" srcOrd="0" destOrd="0" presId="urn:microsoft.com/office/officeart/2008/layout/AlternatingHexagons"/>
    <dgm:cxn modelId="{82B65C48-775F-41D8-8592-51C2B2F97EBE}" type="presOf" srcId="{6F4BAD5A-E5A1-428C-8224-C2B90697B7F7}" destId="{A506A9CE-9BFE-47B1-A701-F9DA7C1C23E8}" srcOrd="0" destOrd="0" presId="urn:microsoft.com/office/officeart/2008/layout/AlternatingHexagons"/>
    <dgm:cxn modelId="{ED3B316C-73E5-43A5-AFFC-1F7B2477D921}" type="presOf" srcId="{E0B8201A-C02B-4EA0-9358-D5637F38C7D8}" destId="{663FE1A8-D070-4455-A4CC-A33D9925A1AE}" srcOrd="0" destOrd="0" presId="urn:microsoft.com/office/officeart/2008/layout/AlternatingHexagons"/>
    <dgm:cxn modelId="{406DCB4E-AB28-4D3D-A9EE-EC1BA6A12130}" type="presOf" srcId="{53845CC6-1C84-40DA-A699-6A3A779E3D5E}" destId="{2E166094-D659-4C2D-AA12-7B6997D98B37}" srcOrd="0" destOrd="0" presId="urn:microsoft.com/office/officeart/2008/layout/AlternatingHexagons"/>
    <dgm:cxn modelId="{45CFF06E-6E3A-4D8A-9380-2B2F0E63B754}" type="presOf" srcId="{846FF10C-8150-4D52-8789-5B3DF02219A2}" destId="{EAC7FD62-75C2-43A7-8C5B-12EF711AC0BC}" srcOrd="0" destOrd="0" presId="urn:microsoft.com/office/officeart/2008/layout/AlternatingHexagons"/>
    <dgm:cxn modelId="{86FD577D-394C-4E01-B938-1DAA01B6EF0F}" type="presOf" srcId="{3D6D6D96-D20E-48B7-BDDE-EA93DD453235}" destId="{BF42D1CA-CA3D-432E-83AF-741ACB13E4FC}" srcOrd="0" destOrd="0" presId="urn:microsoft.com/office/officeart/2008/layout/AlternatingHexagons"/>
    <dgm:cxn modelId="{C3AF8A7D-C769-4917-90DB-75AFC9697D7A}" srcId="{B7833400-7910-43A1-8CAD-5D58024370B3}" destId="{3D6D6D96-D20E-48B7-BDDE-EA93DD453235}" srcOrd="0" destOrd="0" parTransId="{97330836-4549-40AA-BA1F-FA763182EFE5}" sibTransId="{148350C1-166D-4BB7-9141-3CEFBF99FE8C}"/>
    <dgm:cxn modelId="{1C505B92-6F69-4C4C-83CF-F94A3C5BE602}" srcId="{6F4BAD5A-E5A1-428C-8224-C2B90697B7F7}" destId="{53845CC6-1C84-40DA-A699-6A3A779E3D5E}" srcOrd="0" destOrd="0" parTransId="{0AF52B7F-DDC8-4827-8381-ECDEB5F76892}" sibTransId="{06823A84-EE1C-4798-B004-CB38090DCAF9}"/>
    <dgm:cxn modelId="{56A69E97-758B-4AAD-A9BC-02FD747E661A}" type="presOf" srcId="{BA15CF97-2C8D-427D-912E-300B0012291D}" destId="{A8718FC6-7585-42F3-AD94-2064490F5DF0}" srcOrd="0" destOrd="0" presId="urn:microsoft.com/office/officeart/2008/layout/AlternatingHexagons"/>
    <dgm:cxn modelId="{CA20E0AB-F2B4-4281-9337-48E1A2B471EA}" type="presOf" srcId="{8386D7BA-D2F2-4613-A162-B228B8459E72}" destId="{6E2BCF3A-42EF-4A32-8C1D-E5AD54827CCA}" srcOrd="0" destOrd="0" presId="urn:microsoft.com/office/officeart/2008/layout/AlternatingHexagons"/>
    <dgm:cxn modelId="{7AB271B7-EBC8-4321-B1B9-8A8AF6AFC6C3}" srcId="{BA15CF97-2C8D-427D-912E-300B0012291D}" destId="{6F4BAD5A-E5A1-428C-8224-C2B90697B7F7}" srcOrd="1" destOrd="0" parTransId="{BCEE925B-894B-46C1-97B1-9C90465BFA3E}" sibTransId="{5A76CC5B-AC5A-4B3A-9B60-32312572D3F4}"/>
    <dgm:cxn modelId="{1FE0F6BB-5758-459D-93F0-53B9C871A501}" srcId="{BA15CF97-2C8D-427D-912E-300B0012291D}" destId="{B7833400-7910-43A1-8CAD-5D58024370B3}" srcOrd="0" destOrd="0" parTransId="{7F81406B-A709-4E2C-9B46-AE8BD035523F}" sibTransId="{8386D7BA-D2F2-4613-A162-B228B8459E72}"/>
    <dgm:cxn modelId="{087E86DC-ECA0-43D8-A4D7-C500281A8E9E}" srcId="{BA15CF97-2C8D-427D-912E-300B0012291D}" destId="{E0B8201A-C02B-4EA0-9358-D5637F38C7D8}" srcOrd="2" destOrd="0" parTransId="{4072A262-DD7F-4932-A1E6-66CE54C3130B}" sibTransId="{846FF10C-8150-4D52-8789-5B3DF02219A2}"/>
    <dgm:cxn modelId="{55FF6ABC-24DA-4406-A915-5EA11A6953C9}" type="presParOf" srcId="{A8718FC6-7585-42F3-AD94-2064490F5DF0}" destId="{271F4556-282E-4741-9FF8-6AD2ACA65BED}" srcOrd="0" destOrd="0" presId="urn:microsoft.com/office/officeart/2008/layout/AlternatingHexagons"/>
    <dgm:cxn modelId="{613603D0-E377-495F-8D4F-7204B2194DDE}" type="presParOf" srcId="{271F4556-282E-4741-9FF8-6AD2ACA65BED}" destId="{FE107FB7-968B-4A15-A1B9-FBB8AADD2FBB}" srcOrd="0" destOrd="0" presId="urn:microsoft.com/office/officeart/2008/layout/AlternatingHexagons"/>
    <dgm:cxn modelId="{39C42AB7-A673-4418-BA83-827C4152F790}" type="presParOf" srcId="{271F4556-282E-4741-9FF8-6AD2ACA65BED}" destId="{BF42D1CA-CA3D-432E-83AF-741ACB13E4FC}" srcOrd="1" destOrd="0" presId="urn:microsoft.com/office/officeart/2008/layout/AlternatingHexagons"/>
    <dgm:cxn modelId="{EB4F9884-3563-401D-928F-4F76A43D4C75}" type="presParOf" srcId="{271F4556-282E-4741-9FF8-6AD2ACA65BED}" destId="{DB6F0B6C-B449-46ED-A47F-F17F59DDBAA4}" srcOrd="2" destOrd="0" presId="urn:microsoft.com/office/officeart/2008/layout/AlternatingHexagons"/>
    <dgm:cxn modelId="{ABE58950-F6E6-4B1F-B2FA-C35004839F52}" type="presParOf" srcId="{271F4556-282E-4741-9FF8-6AD2ACA65BED}" destId="{6C039474-318C-486F-A056-A974AC56FC4B}" srcOrd="3" destOrd="0" presId="urn:microsoft.com/office/officeart/2008/layout/AlternatingHexagons"/>
    <dgm:cxn modelId="{AD43DF56-BAC6-4A15-887D-5941EC51957C}" type="presParOf" srcId="{271F4556-282E-4741-9FF8-6AD2ACA65BED}" destId="{6E2BCF3A-42EF-4A32-8C1D-E5AD54827CCA}" srcOrd="4" destOrd="0" presId="urn:microsoft.com/office/officeart/2008/layout/AlternatingHexagons"/>
    <dgm:cxn modelId="{FD3F8D26-9F8B-4BA2-9EBB-2DC1E82195AA}" type="presParOf" srcId="{A8718FC6-7585-42F3-AD94-2064490F5DF0}" destId="{4296C9C9-45F0-43DB-BE52-6BBC3B0E39F0}" srcOrd="1" destOrd="0" presId="urn:microsoft.com/office/officeart/2008/layout/AlternatingHexagons"/>
    <dgm:cxn modelId="{A66C2D50-38C1-479E-94ED-9297A0EF97A4}" type="presParOf" srcId="{A8718FC6-7585-42F3-AD94-2064490F5DF0}" destId="{6F61805B-D69E-4C31-90E5-E366008D2D87}" srcOrd="2" destOrd="0" presId="urn:microsoft.com/office/officeart/2008/layout/AlternatingHexagons"/>
    <dgm:cxn modelId="{5BF3CC51-1323-4BA2-BEFE-B00AB8F198F6}" type="presParOf" srcId="{6F61805B-D69E-4C31-90E5-E366008D2D87}" destId="{A506A9CE-9BFE-47B1-A701-F9DA7C1C23E8}" srcOrd="0" destOrd="0" presId="urn:microsoft.com/office/officeart/2008/layout/AlternatingHexagons"/>
    <dgm:cxn modelId="{890956D8-AC3E-4E8F-9432-9DAD47691750}" type="presParOf" srcId="{6F61805B-D69E-4C31-90E5-E366008D2D87}" destId="{2E166094-D659-4C2D-AA12-7B6997D98B37}" srcOrd="1" destOrd="0" presId="urn:microsoft.com/office/officeart/2008/layout/AlternatingHexagons"/>
    <dgm:cxn modelId="{29083400-B235-40C1-82C3-306EBD858B58}" type="presParOf" srcId="{6F61805B-D69E-4C31-90E5-E366008D2D87}" destId="{0FCF07F8-9252-47D2-9439-8EBF9A9B5C43}" srcOrd="2" destOrd="0" presId="urn:microsoft.com/office/officeart/2008/layout/AlternatingHexagons"/>
    <dgm:cxn modelId="{83D23A8F-897D-4CC1-9EA2-7D1405539075}" type="presParOf" srcId="{6F61805B-D69E-4C31-90E5-E366008D2D87}" destId="{904D49E3-47AC-486F-A49D-111E5AE98A8A}" srcOrd="3" destOrd="0" presId="urn:microsoft.com/office/officeart/2008/layout/AlternatingHexagons"/>
    <dgm:cxn modelId="{277FB7DF-4793-4D4F-A3EA-0A21227ADA97}" type="presParOf" srcId="{6F61805B-D69E-4C31-90E5-E366008D2D87}" destId="{20172815-998C-4C3C-81B9-9C6495725E68}" srcOrd="4" destOrd="0" presId="urn:microsoft.com/office/officeart/2008/layout/AlternatingHexagons"/>
    <dgm:cxn modelId="{BF124F2F-C2E0-4AA3-B9D5-5376C9B19FBA}" type="presParOf" srcId="{A8718FC6-7585-42F3-AD94-2064490F5DF0}" destId="{57581D24-0CD6-41C8-A893-73811F274C83}" srcOrd="3" destOrd="0" presId="urn:microsoft.com/office/officeart/2008/layout/AlternatingHexagons"/>
    <dgm:cxn modelId="{6A446AA9-1170-48B2-A7F6-D819A9EE4C53}" type="presParOf" srcId="{A8718FC6-7585-42F3-AD94-2064490F5DF0}" destId="{7020DDC8-5130-48E7-AE6A-BBCB06A40632}" srcOrd="4" destOrd="0" presId="urn:microsoft.com/office/officeart/2008/layout/AlternatingHexagons"/>
    <dgm:cxn modelId="{C0E9C875-F5C6-4BB7-A10F-A86CAC46A16E}" type="presParOf" srcId="{7020DDC8-5130-48E7-AE6A-BBCB06A40632}" destId="{663FE1A8-D070-4455-A4CC-A33D9925A1AE}" srcOrd="0" destOrd="0" presId="urn:microsoft.com/office/officeart/2008/layout/AlternatingHexagons"/>
    <dgm:cxn modelId="{7150D6A0-1F72-4CB6-86D9-E4D3833F4663}" type="presParOf" srcId="{7020DDC8-5130-48E7-AE6A-BBCB06A40632}" destId="{1655C00C-60DC-46B9-82A0-FF4B71CD07AF}" srcOrd="1" destOrd="0" presId="urn:microsoft.com/office/officeart/2008/layout/AlternatingHexagons"/>
    <dgm:cxn modelId="{AB73B5C2-20EE-4D4F-B92E-1E34F8C4E8AA}" type="presParOf" srcId="{7020DDC8-5130-48E7-AE6A-BBCB06A40632}" destId="{445BD41B-3F63-411C-A0BD-D803094C094E}" srcOrd="2" destOrd="0" presId="urn:microsoft.com/office/officeart/2008/layout/AlternatingHexagons"/>
    <dgm:cxn modelId="{78FC17A7-DB53-48C8-AC54-6C0341BBFB1E}" type="presParOf" srcId="{7020DDC8-5130-48E7-AE6A-BBCB06A40632}" destId="{508EADFE-A503-4193-9695-A512438D512E}" srcOrd="3" destOrd="0" presId="urn:microsoft.com/office/officeart/2008/layout/AlternatingHexagons"/>
    <dgm:cxn modelId="{59CF89AB-2F19-40FC-A9DB-464EC2CD3845}" type="presParOf" srcId="{7020DDC8-5130-48E7-AE6A-BBCB06A40632}" destId="{EAC7FD62-75C2-43A7-8C5B-12EF711AC0B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21EF75-D3C3-4B7E-AE85-EC9506487C91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AD2046D-C1FC-42DD-BE96-308B5965D80C}">
      <dgm:prSet phldrT="[Text]"/>
      <dgm:spPr/>
      <dgm:t>
        <a:bodyPr/>
        <a:lstStyle/>
        <a:p>
          <a:r>
            <a:rPr lang="en-IN" dirty="0"/>
            <a:t>Data Pre-processing</a:t>
          </a:r>
        </a:p>
      </dgm:t>
    </dgm:pt>
    <dgm:pt modelId="{2EB9C574-D214-4238-844E-C5117EFBD0C2}" type="parTrans" cxnId="{1D7742D9-EB08-4E1B-B06F-53A0B5F6F988}">
      <dgm:prSet/>
      <dgm:spPr/>
      <dgm:t>
        <a:bodyPr/>
        <a:lstStyle/>
        <a:p>
          <a:endParaRPr lang="en-IN"/>
        </a:p>
      </dgm:t>
    </dgm:pt>
    <dgm:pt modelId="{E9A80FF0-E2E6-4DE8-9A83-FEEC3DAE3A85}" type="sibTrans" cxnId="{1D7742D9-EB08-4E1B-B06F-53A0B5F6F988}">
      <dgm:prSet/>
      <dgm:spPr/>
      <dgm:t>
        <a:bodyPr/>
        <a:lstStyle/>
        <a:p>
          <a:endParaRPr lang="en-IN"/>
        </a:p>
      </dgm:t>
    </dgm:pt>
    <dgm:pt modelId="{CD7E56AE-753F-45A8-A785-45A40E51D4CD}">
      <dgm:prSet phldrT="[Text]"/>
      <dgm:spPr/>
      <dgm:t>
        <a:bodyPr/>
        <a:lstStyle/>
        <a:p>
          <a:endParaRPr lang="en-IN" dirty="0"/>
        </a:p>
        <a:p>
          <a:endParaRPr lang="en-IN" dirty="0"/>
        </a:p>
        <a:p>
          <a:endParaRPr lang="en-IN" dirty="0"/>
        </a:p>
        <a:p>
          <a:endParaRPr lang="en-IN" dirty="0"/>
        </a:p>
        <a:p>
          <a:r>
            <a:rPr lang="en-IN" dirty="0"/>
            <a:t>Feature selection and engineering</a:t>
          </a:r>
        </a:p>
      </dgm:t>
    </dgm:pt>
    <dgm:pt modelId="{227F26B8-543F-41D5-B66E-89ADDA8C8412}" type="parTrans" cxnId="{79A56BCC-8C36-4B06-97F6-E3119231625F}">
      <dgm:prSet/>
      <dgm:spPr/>
      <dgm:t>
        <a:bodyPr/>
        <a:lstStyle/>
        <a:p>
          <a:endParaRPr lang="en-IN"/>
        </a:p>
      </dgm:t>
    </dgm:pt>
    <dgm:pt modelId="{FF235C5C-8EC7-400F-A9F8-0370EA33C90A}" type="sibTrans" cxnId="{79A56BCC-8C36-4B06-97F6-E3119231625F}">
      <dgm:prSet/>
      <dgm:spPr/>
      <dgm:t>
        <a:bodyPr/>
        <a:lstStyle/>
        <a:p>
          <a:endParaRPr lang="en-IN"/>
        </a:p>
      </dgm:t>
    </dgm:pt>
    <dgm:pt modelId="{0129A433-D824-46C5-AB6C-482D99AB1108}">
      <dgm:prSet phldrT="[Text]"/>
      <dgm:spPr/>
      <dgm:t>
        <a:bodyPr/>
        <a:lstStyle/>
        <a:p>
          <a:r>
            <a:rPr lang="en-IN" dirty="0"/>
            <a:t>Filling and tuning</a:t>
          </a:r>
        </a:p>
      </dgm:t>
    </dgm:pt>
    <dgm:pt modelId="{33714F83-9EC9-468D-810A-B939A8E4874D}" type="parTrans" cxnId="{41154BDB-D36A-4D3B-B3A7-933ABDF224E8}">
      <dgm:prSet/>
      <dgm:spPr/>
      <dgm:t>
        <a:bodyPr/>
        <a:lstStyle/>
        <a:p>
          <a:endParaRPr lang="en-IN"/>
        </a:p>
      </dgm:t>
    </dgm:pt>
    <dgm:pt modelId="{5F0BDF44-0C88-4A01-8599-97C8A31CD9CD}" type="sibTrans" cxnId="{41154BDB-D36A-4D3B-B3A7-933ABDF224E8}">
      <dgm:prSet/>
      <dgm:spPr/>
      <dgm:t>
        <a:bodyPr/>
        <a:lstStyle/>
        <a:p>
          <a:endParaRPr lang="en-IN"/>
        </a:p>
      </dgm:t>
    </dgm:pt>
    <dgm:pt modelId="{60E142A5-9AAC-48C1-AA2B-195143CFD455}">
      <dgm:prSet phldrT="[Text]"/>
      <dgm:spPr/>
      <dgm:t>
        <a:bodyPr/>
        <a:lstStyle/>
        <a:p>
          <a:endParaRPr lang="en-IN" dirty="0"/>
        </a:p>
        <a:p>
          <a:endParaRPr lang="en-IN" dirty="0"/>
        </a:p>
        <a:p>
          <a:endParaRPr lang="en-IN" dirty="0"/>
        </a:p>
        <a:p>
          <a:endParaRPr lang="en-IN" dirty="0"/>
        </a:p>
        <a:p>
          <a:r>
            <a:rPr lang="en-IN" dirty="0"/>
            <a:t>Start with default model parameters</a:t>
          </a:r>
        </a:p>
      </dgm:t>
    </dgm:pt>
    <dgm:pt modelId="{FAF2F369-A4A7-47C6-BFBB-F587DF81E88F}" type="parTrans" cxnId="{CDA53F93-4584-4917-81F2-6269F3FF5B9C}">
      <dgm:prSet/>
      <dgm:spPr/>
      <dgm:t>
        <a:bodyPr/>
        <a:lstStyle/>
        <a:p>
          <a:endParaRPr lang="en-IN"/>
        </a:p>
      </dgm:t>
    </dgm:pt>
    <dgm:pt modelId="{1B4892CF-BC9D-4EA3-9495-7B9B5E32AF23}" type="sibTrans" cxnId="{CDA53F93-4584-4917-81F2-6269F3FF5B9C}">
      <dgm:prSet/>
      <dgm:spPr/>
      <dgm:t>
        <a:bodyPr/>
        <a:lstStyle/>
        <a:p>
          <a:endParaRPr lang="en-IN"/>
        </a:p>
      </dgm:t>
    </dgm:pt>
    <dgm:pt modelId="{0CDF3CBF-CE68-4581-88C8-13F286E000C5}">
      <dgm:prSet phldrT="[Text]"/>
      <dgm:spPr/>
      <dgm:t>
        <a:bodyPr/>
        <a:lstStyle/>
        <a:p>
          <a:r>
            <a:rPr lang="en-IN" dirty="0"/>
            <a:t>Model Evaluation</a:t>
          </a:r>
        </a:p>
      </dgm:t>
    </dgm:pt>
    <dgm:pt modelId="{CCC3D982-2070-48F5-B974-72367BE0B9A1}" type="parTrans" cxnId="{251CE3A5-CBBD-4926-B846-D1B7FE9DD1C8}">
      <dgm:prSet/>
      <dgm:spPr/>
      <dgm:t>
        <a:bodyPr/>
        <a:lstStyle/>
        <a:p>
          <a:endParaRPr lang="en-IN"/>
        </a:p>
      </dgm:t>
    </dgm:pt>
    <dgm:pt modelId="{E1E03817-5FD9-4600-B870-2A28D0ABA8F2}" type="sibTrans" cxnId="{251CE3A5-CBBD-4926-B846-D1B7FE9DD1C8}">
      <dgm:prSet/>
      <dgm:spPr/>
      <dgm:t>
        <a:bodyPr/>
        <a:lstStyle/>
        <a:p>
          <a:endParaRPr lang="en-IN"/>
        </a:p>
      </dgm:t>
    </dgm:pt>
    <dgm:pt modelId="{9F354686-0F48-47A0-9AD7-D5AE32BEAFD1}">
      <dgm:prSet phldrT="[Text]"/>
      <dgm:spPr/>
      <dgm:t>
        <a:bodyPr/>
        <a:lstStyle/>
        <a:p>
          <a:endParaRPr lang="en-IN" dirty="0"/>
        </a:p>
        <a:p>
          <a:endParaRPr lang="en-IN" dirty="0"/>
        </a:p>
        <a:p>
          <a:endParaRPr lang="en-IN" dirty="0"/>
        </a:p>
        <a:p>
          <a:endParaRPr lang="en-IN" dirty="0"/>
        </a:p>
        <a:p>
          <a:r>
            <a:rPr lang="en-IN" dirty="0"/>
            <a:t>Models testing/comparing/predicting.</a:t>
          </a:r>
        </a:p>
      </dgm:t>
    </dgm:pt>
    <dgm:pt modelId="{DDEF5C98-7632-4529-B2A2-9B2FAD28FD45}" type="parTrans" cxnId="{78099BE8-9A5D-47BF-A7E2-CF2520F9DF61}">
      <dgm:prSet/>
      <dgm:spPr/>
      <dgm:t>
        <a:bodyPr/>
        <a:lstStyle/>
        <a:p>
          <a:endParaRPr lang="en-IN"/>
        </a:p>
      </dgm:t>
    </dgm:pt>
    <dgm:pt modelId="{071968D5-9EBE-4F67-801F-16C20F4ED9E6}" type="sibTrans" cxnId="{78099BE8-9A5D-47BF-A7E2-CF2520F9DF61}">
      <dgm:prSet/>
      <dgm:spPr/>
      <dgm:t>
        <a:bodyPr/>
        <a:lstStyle/>
        <a:p>
          <a:endParaRPr lang="en-IN"/>
        </a:p>
      </dgm:t>
    </dgm:pt>
    <dgm:pt modelId="{2BFF3EC7-4C63-40E5-90C3-251C84E8C4B6}">
      <dgm:prSet phldrT="[Text]"/>
      <dgm:spPr/>
      <dgm:t>
        <a:bodyPr/>
        <a:lstStyle/>
        <a:p>
          <a:r>
            <a:rPr lang="en-IN" dirty="0"/>
            <a:t>Split dataset into Train and Test data</a:t>
          </a:r>
        </a:p>
      </dgm:t>
    </dgm:pt>
    <dgm:pt modelId="{8F1E4C8E-1429-452D-ADFE-51B03FC98B3E}" type="parTrans" cxnId="{71D596CA-453D-427F-8C9B-F109CA3E5FF0}">
      <dgm:prSet/>
      <dgm:spPr/>
      <dgm:t>
        <a:bodyPr/>
        <a:lstStyle/>
        <a:p>
          <a:endParaRPr lang="en-IN"/>
        </a:p>
      </dgm:t>
    </dgm:pt>
    <dgm:pt modelId="{7F95B85F-1DFB-4002-9C5F-28B45B3215D2}" type="sibTrans" cxnId="{71D596CA-453D-427F-8C9B-F109CA3E5FF0}">
      <dgm:prSet/>
      <dgm:spPr/>
      <dgm:t>
        <a:bodyPr/>
        <a:lstStyle/>
        <a:p>
          <a:endParaRPr lang="en-IN"/>
        </a:p>
      </dgm:t>
    </dgm:pt>
    <dgm:pt modelId="{41B083D8-74A9-4211-87ED-AAD763B4DBB9}">
      <dgm:prSet phldrT="[Text]"/>
      <dgm:spPr/>
      <dgm:t>
        <a:bodyPr/>
        <a:lstStyle/>
        <a:p>
          <a:r>
            <a:rPr lang="en-IN" dirty="0"/>
            <a:t>Training data rescaling</a:t>
          </a:r>
        </a:p>
      </dgm:t>
    </dgm:pt>
    <dgm:pt modelId="{E521201E-A81F-4952-96B5-2390B58A2788}" type="parTrans" cxnId="{4AD69260-83DD-4A2B-BEE1-1211D65DEB85}">
      <dgm:prSet/>
      <dgm:spPr/>
      <dgm:t>
        <a:bodyPr/>
        <a:lstStyle/>
        <a:p>
          <a:endParaRPr lang="en-IN"/>
        </a:p>
      </dgm:t>
    </dgm:pt>
    <dgm:pt modelId="{EDF78025-C5C6-4D6A-BC4E-FEF17FAFC322}" type="sibTrans" cxnId="{4AD69260-83DD-4A2B-BEE1-1211D65DEB85}">
      <dgm:prSet/>
      <dgm:spPr/>
      <dgm:t>
        <a:bodyPr/>
        <a:lstStyle/>
        <a:p>
          <a:endParaRPr lang="en-IN"/>
        </a:p>
      </dgm:t>
    </dgm:pt>
    <dgm:pt modelId="{6312AA4B-4B77-4036-89B1-F4CA90EDBE6C}">
      <dgm:prSet phldrT="[Text]"/>
      <dgm:spPr/>
      <dgm:t>
        <a:bodyPr/>
        <a:lstStyle/>
        <a:p>
          <a:r>
            <a:rPr lang="en-IN" dirty="0"/>
            <a:t>Measure ROC_AUC on trained data</a:t>
          </a:r>
        </a:p>
      </dgm:t>
    </dgm:pt>
    <dgm:pt modelId="{C4504781-D3BA-45F9-AC08-DBA13DF550F5}" type="parTrans" cxnId="{EED816CF-9415-4D02-BD30-6AABDA9811B5}">
      <dgm:prSet/>
      <dgm:spPr/>
      <dgm:t>
        <a:bodyPr/>
        <a:lstStyle/>
        <a:p>
          <a:endParaRPr lang="en-IN"/>
        </a:p>
      </dgm:t>
    </dgm:pt>
    <dgm:pt modelId="{E4AB8527-AD4A-45D8-AB04-B84F590C5812}" type="sibTrans" cxnId="{EED816CF-9415-4D02-BD30-6AABDA9811B5}">
      <dgm:prSet/>
      <dgm:spPr/>
      <dgm:t>
        <a:bodyPr/>
        <a:lstStyle/>
        <a:p>
          <a:endParaRPr lang="en-IN"/>
        </a:p>
      </dgm:t>
    </dgm:pt>
    <dgm:pt modelId="{B206D48C-AAC1-4A0F-B76A-873B8106B94A}" type="pres">
      <dgm:prSet presAssocID="{8C21EF75-D3C3-4B7E-AE85-EC9506487C91}" presName="Name0" presStyleCnt="0">
        <dgm:presLayoutVars>
          <dgm:dir/>
          <dgm:animLvl val="lvl"/>
          <dgm:resizeHandles val="exact"/>
        </dgm:presLayoutVars>
      </dgm:prSet>
      <dgm:spPr/>
    </dgm:pt>
    <dgm:pt modelId="{D9ACF0C3-5D13-4BFB-BC07-10EB5611229B}" type="pres">
      <dgm:prSet presAssocID="{CAD2046D-C1FC-42DD-BE96-308B5965D80C}" presName="compositeNode" presStyleCnt="0">
        <dgm:presLayoutVars>
          <dgm:bulletEnabled val="1"/>
        </dgm:presLayoutVars>
      </dgm:prSet>
      <dgm:spPr/>
    </dgm:pt>
    <dgm:pt modelId="{DBE57F3A-FC9C-4F71-8DD4-DFF4B7E3E09A}" type="pres">
      <dgm:prSet presAssocID="{CAD2046D-C1FC-42DD-BE96-308B5965D80C}" presName="bgRect" presStyleLbl="node1" presStyleIdx="0" presStyleCnt="3"/>
      <dgm:spPr/>
    </dgm:pt>
    <dgm:pt modelId="{285443E2-12F9-4ACD-AB44-8AE6D681366D}" type="pres">
      <dgm:prSet presAssocID="{CAD2046D-C1FC-42DD-BE96-308B5965D80C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D9DE1875-3A7A-4B9E-BAC7-C538E425FF36}" type="pres">
      <dgm:prSet presAssocID="{CAD2046D-C1FC-42DD-BE96-308B5965D80C}" presName="childNode" presStyleLbl="node1" presStyleIdx="0" presStyleCnt="3">
        <dgm:presLayoutVars>
          <dgm:bulletEnabled val="1"/>
        </dgm:presLayoutVars>
      </dgm:prSet>
      <dgm:spPr/>
    </dgm:pt>
    <dgm:pt modelId="{CD7976EF-418A-4DAD-BB4D-717F69CE5F52}" type="pres">
      <dgm:prSet presAssocID="{E9A80FF0-E2E6-4DE8-9A83-FEEC3DAE3A85}" presName="hSp" presStyleCnt="0"/>
      <dgm:spPr/>
    </dgm:pt>
    <dgm:pt modelId="{15A10ED9-C610-42F7-B73B-0174B321E4EF}" type="pres">
      <dgm:prSet presAssocID="{E9A80FF0-E2E6-4DE8-9A83-FEEC3DAE3A85}" presName="vProcSp" presStyleCnt="0"/>
      <dgm:spPr/>
    </dgm:pt>
    <dgm:pt modelId="{F25B88DC-EA0D-42E0-8C7F-E741702D86B8}" type="pres">
      <dgm:prSet presAssocID="{E9A80FF0-E2E6-4DE8-9A83-FEEC3DAE3A85}" presName="vSp1" presStyleCnt="0"/>
      <dgm:spPr/>
    </dgm:pt>
    <dgm:pt modelId="{10B66C86-B6D7-4698-B9BD-4F6763008A9B}" type="pres">
      <dgm:prSet presAssocID="{E9A80FF0-E2E6-4DE8-9A83-FEEC3DAE3A85}" presName="simulatedConn" presStyleLbl="solidFgAcc1" presStyleIdx="0" presStyleCnt="2"/>
      <dgm:spPr/>
    </dgm:pt>
    <dgm:pt modelId="{B543FBA7-7FA6-4B61-A81B-02B23AE1DFB8}" type="pres">
      <dgm:prSet presAssocID="{E9A80FF0-E2E6-4DE8-9A83-FEEC3DAE3A85}" presName="vSp2" presStyleCnt="0"/>
      <dgm:spPr/>
    </dgm:pt>
    <dgm:pt modelId="{B9107319-CB65-46B9-A985-A5A94FDFEC20}" type="pres">
      <dgm:prSet presAssocID="{E9A80FF0-E2E6-4DE8-9A83-FEEC3DAE3A85}" presName="sibTrans" presStyleCnt="0"/>
      <dgm:spPr/>
    </dgm:pt>
    <dgm:pt modelId="{A6F9017B-7D06-45BD-9A01-A1D97D808EF7}" type="pres">
      <dgm:prSet presAssocID="{0129A433-D824-46C5-AB6C-482D99AB1108}" presName="compositeNode" presStyleCnt="0">
        <dgm:presLayoutVars>
          <dgm:bulletEnabled val="1"/>
        </dgm:presLayoutVars>
      </dgm:prSet>
      <dgm:spPr/>
    </dgm:pt>
    <dgm:pt modelId="{8C9EB1A7-FC17-4B27-BCF8-0A592A1C143D}" type="pres">
      <dgm:prSet presAssocID="{0129A433-D824-46C5-AB6C-482D99AB1108}" presName="bgRect" presStyleLbl="node1" presStyleIdx="1" presStyleCnt="3" custLinFactNeighborX="779" custLinFactNeighborY="1513"/>
      <dgm:spPr/>
    </dgm:pt>
    <dgm:pt modelId="{B782402E-AFC7-43A2-8F1B-1E6535AA9DA9}" type="pres">
      <dgm:prSet presAssocID="{0129A433-D824-46C5-AB6C-482D99AB1108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529EC98F-C2EE-4A8F-9708-E1F9E758BEB7}" type="pres">
      <dgm:prSet presAssocID="{0129A433-D824-46C5-AB6C-482D99AB1108}" presName="childNode" presStyleLbl="node1" presStyleIdx="1" presStyleCnt="3">
        <dgm:presLayoutVars>
          <dgm:bulletEnabled val="1"/>
        </dgm:presLayoutVars>
      </dgm:prSet>
      <dgm:spPr/>
    </dgm:pt>
    <dgm:pt modelId="{E136628B-2155-4542-A31A-0FEB2CD79B38}" type="pres">
      <dgm:prSet presAssocID="{5F0BDF44-0C88-4A01-8599-97C8A31CD9CD}" presName="hSp" presStyleCnt="0"/>
      <dgm:spPr/>
    </dgm:pt>
    <dgm:pt modelId="{B28DF812-FFD4-4BE8-801A-C3C66F4C4886}" type="pres">
      <dgm:prSet presAssocID="{5F0BDF44-0C88-4A01-8599-97C8A31CD9CD}" presName="vProcSp" presStyleCnt="0"/>
      <dgm:spPr/>
    </dgm:pt>
    <dgm:pt modelId="{BA8FF366-B9E9-4D8B-8AAF-87B638682255}" type="pres">
      <dgm:prSet presAssocID="{5F0BDF44-0C88-4A01-8599-97C8A31CD9CD}" presName="vSp1" presStyleCnt="0"/>
      <dgm:spPr/>
    </dgm:pt>
    <dgm:pt modelId="{5A7370A7-30B8-4745-8DC2-6EA0E81B578C}" type="pres">
      <dgm:prSet presAssocID="{5F0BDF44-0C88-4A01-8599-97C8A31CD9CD}" presName="simulatedConn" presStyleLbl="solidFgAcc1" presStyleIdx="1" presStyleCnt="2"/>
      <dgm:spPr/>
    </dgm:pt>
    <dgm:pt modelId="{056AF16B-F72E-4576-B8EB-84F602969F3E}" type="pres">
      <dgm:prSet presAssocID="{5F0BDF44-0C88-4A01-8599-97C8A31CD9CD}" presName="vSp2" presStyleCnt="0"/>
      <dgm:spPr/>
    </dgm:pt>
    <dgm:pt modelId="{34953301-4911-4275-AEC2-848838F67B42}" type="pres">
      <dgm:prSet presAssocID="{5F0BDF44-0C88-4A01-8599-97C8A31CD9CD}" presName="sibTrans" presStyleCnt="0"/>
      <dgm:spPr/>
    </dgm:pt>
    <dgm:pt modelId="{D91FB7FD-756E-4520-B927-D38CD9DE8D70}" type="pres">
      <dgm:prSet presAssocID="{0CDF3CBF-CE68-4581-88C8-13F286E000C5}" presName="compositeNode" presStyleCnt="0">
        <dgm:presLayoutVars>
          <dgm:bulletEnabled val="1"/>
        </dgm:presLayoutVars>
      </dgm:prSet>
      <dgm:spPr/>
    </dgm:pt>
    <dgm:pt modelId="{76846C42-8E7F-49B6-9152-CEC49F38B593}" type="pres">
      <dgm:prSet presAssocID="{0CDF3CBF-CE68-4581-88C8-13F286E000C5}" presName="bgRect" presStyleLbl="node1" presStyleIdx="2" presStyleCnt="3" custLinFactNeighborX="2078" custLinFactNeighborY="1513"/>
      <dgm:spPr/>
    </dgm:pt>
    <dgm:pt modelId="{6A80FEA2-9A2F-4F0B-A836-59DCBBE76CA6}" type="pres">
      <dgm:prSet presAssocID="{0CDF3CBF-CE68-4581-88C8-13F286E000C5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9A5F5265-5F98-4D20-93E1-06F9B292F688}" type="pres">
      <dgm:prSet presAssocID="{0CDF3CBF-CE68-4581-88C8-13F286E000C5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6D0D460E-1E91-464E-9346-0A20B5415B50}" type="presOf" srcId="{0129A433-D824-46C5-AB6C-482D99AB1108}" destId="{B782402E-AFC7-43A2-8F1B-1E6535AA9DA9}" srcOrd="1" destOrd="0" presId="urn:microsoft.com/office/officeart/2005/8/layout/hProcess7"/>
    <dgm:cxn modelId="{A1DF9F3E-44BA-4B8D-9B2E-DD5762A4A3A6}" type="presOf" srcId="{CAD2046D-C1FC-42DD-BE96-308B5965D80C}" destId="{DBE57F3A-FC9C-4F71-8DD4-DFF4B7E3E09A}" srcOrd="0" destOrd="0" presId="urn:microsoft.com/office/officeart/2005/8/layout/hProcess7"/>
    <dgm:cxn modelId="{4AD69260-83DD-4A2B-BEE1-1211D65DEB85}" srcId="{CAD2046D-C1FC-42DD-BE96-308B5965D80C}" destId="{41B083D8-74A9-4211-87ED-AAD763B4DBB9}" srcOrd="2" destOrd="0" parTransId="{E521201E-A81F-4952-96B5-2390B58A2788}" sibTransId="{EDF78025-C5C6-4D6A-BC4E-FEF17FAFC322}"/>
    <dgm:cxn modelId="{51766543-BB41-48C5-B4AE-2CD957436BBB}" type="presOf" srcId="{9F354686-0F48-47A0-9AD7-D5AE32BEAFD1}" destId="{9A5F5265-5F98-4D20-93E1-06F9B292F688}" srcOrd="0" destOrd="0" presId="urn:microsoft.com/office/officeart/2005/8/layout/hProcess7"/>
    <dgm:cxn modelId="{1E6A5145-50B9-4167-A4A4-D5D949F6B495}" type="presOf" srcId="{2BFF3EC7-4C63-40E5-90C3-251C84E8C4B6}" destId="{D9DE1875-3A7A-4B9E-BAC7-C538E425FF36}" srcOrd="0" destOrd="1" presId="urn:microsoft.com/office/officeart/2005/8/layout/hProcess7"/>
    <dgm:cxn modelId="{B2BA4F4D-99FA-45ED-91B2-216EBCA5CCA9}" type="presOf" srcId="{8C21EF75-D3C3-4B7E-AE85-EC9506487C91}" destId="{B206D48C-AAC1-4A0F-B76A-873B8106B94A}" srcOrd="0" destOrd="0" presId="urn:microsoft.com/office/officeart/2005/8/layout/hProcess7"/>
    <dgm:cxn modelId="{7BDD716F-58AF-470B-82A7-2E66BAFA5303}" type="presOf" srcId="{CD7E56AE-753F-45A8-A785-45A40E51D4CD}" destId="{D9DE1875-3A7A-4B9E-BAC7-C538E425FF36}" srcOrd="0" destOrd="0" presId="urn:microsoft.com/office/officeart/2005/8/layout/hProcess7"/>
    <dgm:cxn modelId="{F814DD73-9DD5-4830-A3B6-C3ACE9109713}" type="presOf" srcId="{0CDF3CBF-CE68-4581-88C8-13F286E000C5}" destId="{76846C42-8E7F-49B6-9152-CEC49F38B593}" srcOrd="0" destOrd="0" presId="urn:microsoft.com/office/officeart/2005/8/layout/hProcess7"/>
    <dgm:cxn modelId="{A98E8B7E-A667-4AB5-87A7-333ADE5F628A}" type="presOf" srcId="{0129A433-D824-46C5-AB6C-482D99AB1108}" destId="{8C9EB1A7-FC17-4B27-BCF8-0A592A1C143D}" srcOrd="0" destOrd="0" presId="urn:microsoft.com/office/officeart/2005/8/layout/hProcess7"/>
    <dgm:cxn modelId="{CDA53F93-4584-4917-81F2-6269F3FF5B9C}" srcId="{0129A433-D824-46C5-AB6C-482D99AB1108}" destId="{60E142A5-9AAC-48C1-AA2B-195143CFD455}" srcOrd="0" destOrd="0" parTransId="{FAF2F369-A4A7-47C6-BFBB-F587DF81E88F}" sibTransId="{1B4892CF-BC9D-4EA3-9495-7B9B5E32AF23}"/>
    <dgm:cxn modelId="{E9B6839E-524C-43F4-9271-29A0905E3DE5}" type="presOf" srcId="{41B083D8-74A9-4211-87ED-AAD763B4DBB9}" destId="{D9DE1875-3A7A-4B9E-BAC7-C538E425FF36}" srcOrd="0" destOrd="2" presId="urn:microsoft.com/office/officeart/2005/8/layout/hProcess7"/>
    <dgm:cxn modelId="{517694A3-3E63-4280-9D89-95CD5DFB5754}" type="presOf" srcId="{CAD2046D-C1FC-42DD-BE96-308B5965D80C}" destId="{285443E2-12F9-4ACD-AB44-8AE6D681366D}" srcOrd="1" destOrd="0" presId="urn:microsoft.com/office/officeart/2005/8/layout/hProcess7"/>
    <dgm:cxn modelId="{251CE3A5-CBBD-4926-B846-D1B7FE9DD1C8}" srcId="{8C21EF75-D3C3-4B7E-AE85-EC9506487C91}" destId="{0CDF3CBF-CE68-4581-88C8-13F286E000C5}" srcOrd="2" destOrd="0" parTransId="{CCC3D982-2070-48F5-B974-72367BE0B9A1}" sibTransId="{E1E03817-5FD9-4600-B870-2A28D0ABA8F2}"/>
    <dgm:cxn modelId="{71D596CA-453D-427F-8C9B-F109CA3E5FF0}" srcId="{CAD2046D-C1FC-42DD-BE96-308B5965D80C}" destId="{2BFF3EC7-4C63-40E5-90C3-251C84E8C4B6}" srcOrd="1" destOrd="0" parTransId="{8F1E4C8E-1429-452D-ADFE-51B03FC98B3E}" sibTransId="{7F95B85F-1DFB-4002-9C5F-28B45B3215D2}"/>
    <dgm:cxn modelId="{AE9D4ACB-89FE-4A2B-8600-07B3B9808ADD}" type="presOf" srcId="{60E142A5-9AAC-48C1-AA2B-195143CFD455}" destId="{529EC98F-C2EE-4A8F-9708-E1F9E758BEB7}" srcOrd="0" destOrd="0" presId="urn:microsoft.com/office/officeart/2005/8/layout/hProcess7"/>
    <dgm:cxn modelId="{79A56BCC-8C36-4B06-97F6-E3119231625F}" srcId="{CAD2046D-C1FC-42DD-BE96-308B5965D80C}" destId="{CD7E56AE-753F-45A8-A785-45A40E51D4CD}" srcOrd="0" destOrd="0" parTransId="{227F26B8-543F-41D5-B66E-89ADDA8C8412}" sibTransId="{FF235C5C-8EC7-400F-A9F8-0370EA33C90A}"/>
    <dgm:cxn modelId="{EED816CF-9415-4D02-BD30-6AABDA9811B5}" srcId="{0129A433-D824-46C5-AB6C-482D99AB1108}" destId="{6312AA4B-4B77-4036-89B1-F4CA90EDBE6C}" srcOrd="1" destOrd="0" parTransId="{C4504781-D3BA-45F9-AC08-DBA13DF550F5}" sibTransId="{E4AB8527-AD4A-45D8-AB04-B84F590C5812}"/>
    <dgm:cxn modelId="{1D7742D9-EB08-4E1B-B06F-53A0B5F6F988}" srcId="{8C21EF75-D3C3-4B7E-AE85-EC9506487C91}" destId="{CAD2046D-C1FC-42DD-BE96-308B5965D80C}" srcOrd="0" destOrd="0" parTransId="{2EB9C574-D214-4238-844E-C5117EFBD0C2}" sibTransId="{E9A80FF0-E2E6-4DE8-9A83-FEEC3DAE3A85}"/>
    <dgm:cxn modelId="{41154BDB-D36A-4D3B-B3A7-933ABDF224E8}" srcId="{8C21EF75-D3C3-4B7E-AE85-EC9506487C91}" destId="{0129A433-D824-46C5-AB6C-482D99AB1108}" srcOrd="1" destOrd="0" parTransId="{33714F83-9EC9-468D-810A-B939A8E4874D}" sibTransId="{5F0BDF44-0C88-4A01-8599-97C8A31CD9CD}"/>
    <dgm:cxn modelId="{78099BE8-9A5D-47BF-A7E2-CF2520F9DF61}" srcId="{0CDF3CBF-CE68-4581-88C8-13F286E000C5}" destId="{9F354686-0F48-47A0-9AD7-D5AE32BEAFD1}" srcOrd="0" destOrd="0" parTransId="{DDEF5C98-7632-4529-B2A2-9B2FAD28FD45}" sibTransId="{071968D5-9EBE-4F67-801F-16C20F4ED9E6}"/>
    <dgm:cxn modelId="{F6E0BDEF-DC87-42EC-A40F-B0399BB75FD6}" type="presOf" srcId="{6312AA4B-4B77-4036-89B1-F4CA90EDBE6C}" destId="{529EC98F-C2EE-4A8F-9708-E1F9E758BEB7}" srcOrd="0" destOrd="1" presId="urn:microsoft.com/office/officeart/2005/8/layout/hProcess7"/>
    <dgm:cxn modelId="{333C14F8-E10D-42AB-B7D3-59E8B4C7B803}" type="presOf" srcId="{0CDF3CBF-CE68-4581-88C8-13F286E000C5}" destId="{6A80FEA2-9A2F-4F0B-A836-59DCBBE76CA6}" srcOrd="1" destOrd="0" presId="urn:microsoft.com/office/officeart/2005/8/layout/hProcess7"/>
    <dgm:cxn modelId="{EFEB4410-DAC0-4C17-9C33-5A17F88F1C35}" type="presParOf" srcId="{B206D48C-AAC1-4A0F-B76A-873B8106B94A}" destId="{D9ACF0C3-5D13-4BFB-BC07-10EB5611229B}" srcOrd="0" destOrd="0" presId="urn:microsoft.com/office/officeart/2005/8/layout/hProcess7"/>
    <dgm:cxn modelId="{DA517058-D046-48BC-BC16-A8129CACD3F7}" type="presParOf" srcId="{D9ACF0C3-5D13-4BFB-BC07-10EB5611229B}" destId="{DBE57F3A-FC9C-4F71-8DD4-DFF4B7E3E09A}" srcOrd="0" destOrd="0" presId="urn:microsoft.com/office/officeart/2005/8/layout/hProcess7"/>
    <dgm:cxn modelId="{26E8FDAE-E239-472F-A4FF-DDEF0906FF7F}" type="presParOf" srcId="{D9ACF0C3-5D13-4BFB-BC07-10EB5611229B}" destId="{285443E2-12F9-4ACD-AB44-8AE6D681366D}" srcOrd="1" destOrd="0" presId="urn:microsoft.com/office/officeart/2005/8/layout/hProcess7"/>
    <dgm:cxn modelId="{45E5641E-FBFD-4784-8E02-4A22F61552DD}" type="presParOf" srcId="{D9ACF0C3-5D13-4BFB-BC07-10EB5611229B}" destId="{D9DE1875-3A7A-4B9E-BAC7-C538E425FF36}" srcOrd="2" destOrd="0" presId="urn:microsoft.com/office/officeart/2005/8/layout/hProcess7"/>
    <dgm:cxn modelId="{364A23C1-2636-4880-B469-0F614A24582D}" type="presParOf" srcId="{B206D48C-AAC1-4A0F-B76A-873B8106B94A}" destId="{CD7976EF-418A-4DAD-BB4D-717F69CE5F52}" srcOrd="1" destOrd="0" presId="urn:microsoft.com/office/officeart/2005/8/layout/hProcess7"/>
    <dgm:cxn modelId="{035F18D2-6DFF-49A7-96BE-D1D89FA1F24E}" type="presParOf" srcId="{B206D48C-AAC1-4A0F-B76A-873B8106B94A}" destId="{15A10ED9-C610-42F7-B73B-0174B321E4EF}" srcOrd="2" destOrd="0" presId="urn:microsoft.com/office/officeart/2005/8/layout/hProcess7"/>
    <dgm:cxn modelId="{1515FF91-C321-4F52-80B1-9FF58F8B285F}" type="presParOf" srcId="{15A10ED9-C610-42F7-B73B-0174B321E4EF}" destId="{F25B88DC-EA0D-42E0-8C7F-E741702D86B8}" srcOrd="0" destOrd="0" presId="urn:microsoft.com/office/officeart/2005/8/layout/hProcess7"/>
    <dgm:cxn modelId="{C09BC1FE-A8E4-4863-A4F0-806AA64FE9E8}" type="presParOf" srcId="{15A10ED9-C610-42F7-B73B-0174B321E4EF}" destId="{10B66C86-B6D7-4698-B9BD-4F6763008A9B}" srcOrd="1" destOrd="0" presId="urn:microsoft.com/office/officeart/2005/8/layout/hProcess7"/>
    <dgm:cxn modelId="{663AFF1A-C665-4966-B27F-2B00B2C16DA1}" type="presParOf" srcId="{15A10ED9-C610-42F7-B73B-0174B321E4EF}" destId="{B543FBA7-7FA6-4B61-A81B-02B23AE1DFB8}" srcOrd="2" destOrd="0" presId="urn:microsoft.com/office/officeart/2005/8/layout/hProcess7"/>
    <dgm:cxn modelId="{1AE2E829-41C6-41A7-904B-CAD9413A4E94}" type="presParOf" srcId="{B206D48C-AAC1-4A0F-B76A-873B8106B94A}" destId="{B9107319-CB65-46B9-A985-A5A94FDFEC20}" srcOrd="3" destOrd="0" presId="urn:microsoft.com/office/officeart/2005/8/layout/hProcess7"/>
    <dgm:cxn modelId="{12AE6871-A2C8-4F81-9688-41663468BA3B}" type="presParOf" srcId="{B206D48C-AAC1-4A0F-B76A-873B8106B94A}" destId="{A6F9017B-7D06-45BD-9A01-A1D97D808EF7}" srcOrd="4" destOrd="0" presId="urn:microsoft.com/office/officeart/2005/8/layout/hProcess7"/>
    <dgm:cxn modelId="{6BAE6031-675E-4E81-8102-C3C062267E0D}" type="presParOf" srcId="{A6F9017B-7D06-45BD-9A01-A1D97D808EF7}" destId="{8C9EB1A7-FC17-4B27-BCF8-0A592A1C143D}" srcOrd="0" destOrd="0" presId="urn:microsoft.com/office/officeart/2005/8/layout/hProcess7"/>
    <dgm:cxn modelId="{2EA5FF99-4E36-4A4B-9BC3-1F4D5100FEB2}" type="presParOf" srcId="{A6F9017B-7D06-45BD-9A01-A1D97D808EF7}" destId="{B782402E-AFC7-43A2-8F1B-1E6535AA9DA9}" srcOrd="1" destOrd="0" presId="urn:microsoft.com/office/officeart/2005/8/layout/hProcess7"/>
    <dgm:cxn modelId="{8EEBF820-D4A2-4124-AD14-607BA3CFCD9A}" type="presParOf" srcId="{A6F9017B-7D06-45BD-9A01-A1D97D808EF7}" destId="{529EC98F-C2EE-4A8F-9708-E1F9E758BEB7}" srcOrd="2" destOrd="0" presId="urn:microsoft.com/office/officeart/2005/8/layout/hProcess7"/>
    <dgm:cxn modelId="{989AEECA-5488-40C5-A87A-3CB0B18BB2AA}" type="presParOf" srcId="{B206D48C-AAC1-4A0F-B76A-873B8106B94A}" destId="{E136628B-2155-4542-A31A-0FEB2CD79B38}" srcOrd="5" destOrd="0" presId="urn:microsoft.com/office/officeart/2005/8/layout/hProcess7"/>
    <dgm:cxn modelId="{1E581395-221E-4A88-BBF4-426AC5BED38C}" type="presParOf" srcId="{B206D48C-AAC1-4A0F-B76A-873B8106B94A}" destId="{B28DF812-FFD4-4BE8-801A-C3C66F4C4886}" srcOrd="6" destOrd="0" presId="urn:microsoft.com/office/officeart/2005/8/layout/hProcess7"/>
    <dgm:cxn modelId="{29D4EABF-7DCF-4FD1-8F0A-6CAB028DA02B}" type="presParOf" srcId="{B28DF812-FFD4-4BE8-801A-C3C66F4C4886}" destId="{BA8FF366-B9E9-4D8B-8AAF-87B638682255}" srcOrd="0" destOrd="0" presId="urn:microsoft.com/office/officeart/2005/8/layout/hProcess7"/>
    <dgm:cxn modelId="{7CB8A847-1BDB-4A60-BCD9-284E03365ECD}" type="presParOf" srcId="{B28DF812-FFD4-4BE8-801A-C3C66F4C4886}" destId="{5A7370A7-30B8-4745-8DC2-6EA0E81B578C}" srcOrd="1" destOrd="0" presId="urn:microsoft.com/office/officeart/2005/8/layout/hProcess7"/>
    <dgm:cxn modelId="{1EAC0389-7922-43EF-901A-E969874F3495}" type="presParOf" srcId="{B28DF812-FFD4-4BE8-801A-C3C66F4C4886}" destId="{056AF16B-F72E-4576-B8EB-84F602969F3E}" srcOrd="2" destOrd="0" presId="urn:microsoft.com/office/officeart/2005/8/layout/hProcess7"/>
    <dgm:cxn modelId="{819A1780-E1DB-4FA8-B210-F903FD8E30AC}" type="presParOf" srcId="{B206D48C-AAC1-4A0F-B76A-873B8106B94A}" destId="{34953301-4911-4275-AEC2-848838F67B42}" srcOrd="7" destOrd="0" presId="urn:microsoft.com/office/officeart/2005/8/layout/hProcess7"/>
    <dgm:cxn modelId="{1112B158-B543-46C7-B846-A9888168DACF}" type="presParOf" srcId="{B206D48C-AAC1-4A0F-B76A-873B8106B94A}" destId="{D91FB7FD-756E-4520-B927-D38CD9DE8D70}" srcOrd="8" destOrd="0" presId="urn:microsoft.com/office/officeart/2005/8/layout/hProcess7"/>
    <dgm:cxn modelId="{6F9E34CA-0A5D-4466-9E8B-22B11F6668B8}" type="presParOf" srcId="{D91FB7FD-756E-4520-B927-D38CD9DE8D70}" destId="{76846C42-8E7F-49B6-9152-CEC49F38B593}" srcOrd="0" destOrd="0" presId="urn:microsoft.com/office/officeart/2005/8/layout/hProcess7"/>
    <dgm:cxn modelId="{1C79F2D3-7AA9-4966-B029-07F43157810C}" type="presParOf" srcId="{D91FB7FD-756E-4520-B927-D38CD9DE8D70}" destId="{6A80FEA2-9A2F-4F0B-A836-59DCBBE76CA6}" srcOrd="1" destOrd="0" presId="urn:microsoft.com/office/officeart/2005/8/layout/hProcess7"/>
    <dgm:cxn modelId="{152D8464-8314-43E1-8387-D912BF2F71A2}" type="presParOf" srcId="{D91FB7FD-756E-4520-B927-D38CD9DE8D70}" destId="{9A5F5265-5F98-4D20-93E1-06F9B292F688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08278-1EED-45E2-A1DE-0A4B53711A8A}">
      <dsp:nvSpPr>
        <dsp:cNvPr id="0" name=""/>
        <dsp:cNvSpPr/>
      </dsp:nvSpPr>
      <dsp:spPr>
        <a:xfrm>
          <a:off x="4042" y="233520"/>
          <a:ext cx="1838086" cy="1056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Data  cleaning</a:t>
          </a:r>
        </a:p>
      </dsp:txBody>
      <dsp:txXfrm>
        <a:off x="4042" y="233520"/>
        <a:ext cx="1838086" cy="704530"/>
      </dsp:txXfrm>
    </dsp:sp>
    <dsp:sp modelId="{9277EA40-1092-471A-8CA8-432E62664BE7}">
      <dsp:nvSpPr>
        <dsp:cNvPr id="0" name=""/>
        <dsp:cNvSpPr/>
      </dsp:nvSpPr>
      <dsp:spPr>
        <a:xfrm>
          <a:off x="331845" y="959113"/>
          <a:ext cx="1838086" cy="10594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Understand the dataset and clean</a:t>
          </a:r>
        </a:p>
      </dsp:txBody>
      <dsp:txXfrm>
        <a:off x="362876" y="990144"/>
        <a:ext cx="1776024" cy="997412"/>
      </dsp:txXfrm>
    </dsp:sp>
    <dsp:sp modelId="{956A88ED-7A87-4BCD-910A-579D28656027}">
      <dsp:nvSpPr>
        <dsp:cNvPr id="0" name=""/>
        <dsp:cNvSpPr/>
      </dsp:nvSpPr>
      <dsp:spPr>
        <a:xfrm rot="21591692">
          <a:off x="2126542" y="353332"/>
          <a:ext cx="602960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2126542" y="445024"/>
        <a:ext cx="465671" cy="274578"/>
      </dsp:txXfrm>
    </dsp:sp>
    <dsp:sp modelId="{81A54258-84BF-49D1-9A23-A67C8501AB87}">
      <dsp:nvSpPr>
        <dsp:cNvPr id="0" name=""/>
        <dsp:cNvSpPr/>
      </dsp:nvSpPr>
      <dsp:spPr>
        <a:xfrm>
          <a:off x="2979786" y="226328"/>
          <a:ext cx="1838086" cy="1056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Data Exploration</a:t>
          </a:r>
        </a:p>
      </dsp:txBody>
      <dsp:txXfrm>
        <a:off x="2979786" y="226328"/>
        <a:ext cx="1838086" cy="704530"/>
      </dsp:txXfrm>
    </dsp:sp>
    <dsp:sp modelId="{96A55267-359F-4D1E-A819-F413D1807F43}">
      <dsp:nvSpPr>
        <dsp:cNvPr id="0" name=""/>
        <dsp:cNvSpPr/>
      </dsp:nvSpPr>
      <dsp:spPr>
        <a:xfrm>
          <a:off x="3333194" y="927519"/>
          <a:ext cx="1838086" cy="110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Graphical and Statistical</a:t>
          </a:r>
        </a:p>
      </dsp:txBody>
      <dsp:txXfrm>
        <a:off x="3365459" y="959784"/>
        <a:ext cx="1773556" cy="1037070"/>
      </dsp:txXfrm>
    </dsp:sp>
    <dsp:sp modelId="{135BE1DF-187E-4AB7-B729-49FF881F3396}">
      <dsp:nvSpPr>
        <dsp:cNvPr id="0" name=""/>
        <dsp:cNvSpPr/>
      </dsp:nvSpPr>
      <dsp:spPr>
        <a:xfrm rot="21596081">
          <a:off x="5090753" y="348089"/>
          <a:ext cx="578506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5090753" y="439693"/>
        <a:ext cx="441217" cy="274578"/>
      </dsp:txXfrm>
    </dsp:sp>
    <dsp:sp modelId="{56B8AA97-C093-4E8F-9867-51F9BCA7C009}">
      <dsp:nvSpPr>
        <dsp:cNvPr id="0" name=""/>
        <dsp:cNvSpPr/>
      </dsp:nvSpPr>
      <dsp:spPr>
        <a:xfrm>
          <a:off x="5909394" y="222988"/>
          <a:ext cx="1838086" cy="1056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Predictive Modelling</a:t>
          </a:r>
        </a:p>
      </dsp:txBody>
      <dsp:txXfrm>
        <a:off x="5909394" y="222988"/>
        <a:ext cx="1838086" cy="704530"/>
      </dsp:txXfrm>
    </dsp:sp>
    <dsp:sp modelId="{30FB04DA-3378-423C-84E8-6FE89AF6D1FF}">
      <dsp:nvSpPr>
        <dsp:cNvPr id="0" name=""/>
        <dsp:cNvSpPr/>
      </dsp:nvSpPr>
      <dsp:spPr>
        <a:xfrm>
          <a:off x="6285870" y="927519"/>
          <a:ext cx="1838086" cy="110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Machine Learning models </a:t>
          </a:r>
        </a:p>
      </dsp:txBody>
      <dsp:txXfrm>
        <a:off x="6318135" y="959784"/>
        <a:ext cx="1773556" cy="10370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07FB7-968B-4A15-A1B9-FBB8AADD2FBB}">
      <dsp:nvSpPr>
        <dsp:cNvPr id="0" name=""/>
        <dsp:cNvSpPr/>
      </dsp:nvSpPr>
      <dsp:spPr>
        <a:xfrm rot="5400000">
          <a:off x="3726175" y="117615"/>
          <a:ext cx="1809470" cy="157423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Define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problem</a:t>
          </a:r>
        </a:p>
      </dsp:txBody>
      <dsp:txXfrm rot="-5400000">
        <a:off x="4089109" y="281976"/>
        <a:ext cx="1083601" cy="1245518"/>
      </dsp:txXfrm>
    </dsp:sp>
    <dsp:sp modelId="{BF42D1CA-CA3D-432E-83AF-741ACB13E4FC}">
      <dsp:nvSpPr>
        <dsp:cNvPr id="0" name=""/>
        <dsp:cNvSpPr/>
      </dsp:nvSpPr>
      <dsp:spPr>
        <a:xfrm>
          <a:off x="5380590" y="361928"/>
          <a:ext cx="2096186" cy="1085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Supervised Learning/binary </a:t>
          </a:r>
          <a:r>
            <a:rPr lang="en-IN" sz="2000" kern="1200" dirty="0"/>
            <a:t>classification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/>
        </a:p>
      </dsp:txBody>
      <dsp:txXfrm>
        <a:off x="5380590" y="361928"/>
        <a:ext cx="2096186" cy="1085682"/>
      </dsp:txXfrm>
    </dsp:sp>
    <dsp:sp modelId="{6E2BCF3A-42EF-4A32-8C1D-E5AD54827CCA}">
      <dsp:nvSpPr>
        <dsp:cNvPr id="0" name=""/>
        <dsp:cNvSpPr/>
      </dsp:nvSpPr>
      <dsp:spPr>
        <a:xfrm rot="5400000">
          <a:off x="1979194" y="117649"/>
          <a:ext cx="1809470" cy="157423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 rot="-5400000">
        <a:off x="2342128" y="282010"/>
        <a:ext cx="1083601" cy="1245518"/>
      </dsp:txXfrm>
    </dsp:sp>
    <dsp:sp modelId="{A506A9CE-9BFE-47B1-A701-F9DA7C1C23E8}">
      <dsp:nvSpPr>
        <dsp:cNvPr id="0" name=""/>
        <dsp:cNvSpPr/>
      </dsp:nvSpPr>
      <dsp:spPr>
        <a:xfrm rot="5400000">
          <a:off x="2804807" y="1691456"/>
          <a:ext cx="1890318" cy="15792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Imbalanced</a:t>
          </a:r>
          <a:r>
            <a:rPr lang="en-IN" sz="2000" kern="1200" dirty="0"/>
            <a:t> </a:t>
          </a:r>
          <a:r>
            <a:rPr lang="en-IN" sz="1500" kern="1200" dirty="0"/>
            <a:t> classes</a:t>
          </a:r>
        </a:p>
      </dsp:txBody>
      <dsp:txXfrm rot="-5400000">
        <a:off x="3201898" y="1825041"/>
        <a:ext cx="1096136" cy="1312060"/>
      </dsp:txXfrm>
    </dsp:sp>
    <dsp:sp modelId="{2E166094-D659-4C2D-AA12-7B6997D98B37}">
      <dsp:nvSpPr>
        <dsp:cNvPr id="0" name=""/>
        <dsp:cNvSpPr/>
      </dsp:nvSpPr>
      <dsp:spPr>
        <a:xfrm>
          <a:off x="943477" y="1938230"/>
          <a:ext cx="1954228" cy="1085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78% non-default vs 22% default</a:t>
          </a:r>
        </a:p>
      </dsp:txBody>
      <dsp:txXfrm>
        <a:off x="943477" y="1938230"/>
        <a:ext cx="1954228" cy="1085682"/>
      </dsp:txXfrm>
    </dsp:sp>
    <dsp:sp modelId="{20172815-998C-4C3C-81B9-9C6495725E68}">
      <dsp:nvSpPr>
        <dsp:cNvPr id="0" name=""/>
        <dsp:cNvSpPr/>
      </dsp:nvSpPr>
      <dsp:spPr>
        <a:xfrm rot="5400000">
          <a:off x="4545410" y="1693952"/>
          <a:ext cx="1809470" cy="157423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 rot="-5400000">
        <a:off x="4908344" y="1858313"/>
        <a:ext cx="1083601" cy="1245518"/>
      </dsp:txXfrm>
    </dsp:sp>
    <dsp:sp modelId="{663FE1A8-D070-4455-A4CC-A33D9925A1AE}">
      <dsp:nvSpPr>
        <dsp:cNvPr id="0" name=""/>
        <dsp:cNvSpPr/>
      </dsp:nvSpPr>
      <dsp:spPr>
        <a:xfrm rot="5400000">
          <a:off x="3698577" y="3270254"/>
          <a:ext cx="1809470" cy="157423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Models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Applied</a:t>
          </a:r>
        </a:p>
      </dsp:txBody>
      <dsp:txXfrm rot="-5400000">
        <a:off x="4061511" y="3434615"/>
        <a:ext cx="1083601" cy="1245518"/>
      </dsp:txXfrm>
    </dsp:sp>
    <dsp:sp modelId="{1655C00C-60DC-46B9-82A0-FF4B71CD07AF}">
      <dsp:nvSpPr>
        <dsp:cNvPr id="0" name=""/>
        <dsp:cNvSpPr/>
      </dsp:nvSpPr>
      <dsp:spPr>
        <a:xfrm>
          <a:off x="5438203" y="3514533"/>
          <a:ext cx="2019369" cy="1085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Logistic regression/Random Forest/Decision Tree classifier/KNN</a:t>
          </a:r>
        </a:p>
      </dsp:txBody>
      <dsp:txXfrm>
        <a:off x="5438203" y="3514533"/>
        <a:ext cx="2019369" cy="1085682"/>
      </dsp:txXfrm>
    </dsp:sp>
    <dsp:sp modelId="{EAC7FD62-75C2-43A7-8C5B-12EF711AC0BC}">
      <dsp:nvSpPr>
        <dsp:cNvPr id="0" name=""/>
        <dsp:cNvSpPr/>
      </dsp:nvSpPr>
      <dsp:spPr>
        <a:xfrm rot="5400000">
          <a:off x="1998398" y="3270254"/>
          <a:ext cx="1809470" cy="157423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 rot="-5400000">
        <a:off x="2361332" y="3434615"/>
        <a:ext cx="1083601" cy="12455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57F3A-FC9C-4F71-8DD4-DFF4B7E3E09A}">
      <dsp:nvSpPr>
        <dsp:cNvPr id="0" name=""/>
        <dsp:cNvSpPr/>
      </dsp:nvSpPr>
      <dsp:spPr>
        <a:xfrm>
          <a:off x="852" y="0"/>
          <a:ext cx="3666725" cy="4092575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124460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Data Pre-processing</a:t>
          </a:r>
        </a:p>
      </dsp:txBody>
      <dsp:txXfrm rot="16200000">
        <a:off x="-1310431" y="1311283"/>
        <a:ext cx="3355911" cy="733345"/>
      </dsp:txXfrm>
    </dsp:sp>
    <dsp:sp modelId="{D9DE1875-3A7A-4B9E-BAC7-C538E425FF36}">
      <dsp:nvSpPr>
        <dsp:cNvPr id="0" name=""/>
        <dsp:cNvSpPr/>
      </dsp:nvSpPr>
      <dsp:spPr>
        <a:xfrm>
          <a:off x="734197" y="0"/>
          <a:ext cx="2731710" cy="409257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Feature selection and engineering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Split dataset into Train and Test data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Training data rescaling</a:t>
          </a:r>
        </a:p>
      </dsp:txBody>
      <dsp:txXfrm>
        <a:off x="734197" y="0"/>
        <a:ext cx="2731710" cy="4092575"/>
      </dsp:txXfrm>
    </dsp:sp>
    <dsp:sp modelId="{8C9EB1A7-FC17-4B27-BCF8-0A592A1C143D}">
      <dsp:nvSpPr>
        <dsp:cNvPr id="0" name=""/>
        <dsp:cNvSpPr/>
      </dsp:nvSpPr>
      <dsp:spPr>
        <a:xfrm>
          <a:off x="3824476" y="0"/>
          <a:ext cx="3666725" cy="4092575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124460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Filling and tuning</a:t>
          </a:r>
        </a:p>
      </dsp:txBody>
      <dsp:txXfrm rot="16200000">
        <a:off x="2513193" y="1311283"/>
        <a:ext cx="3355911" cy="733345"/>
      </dsp:txXfrm>
    </dsp:sp>
    <dsp:sp modelId="{10B66C86-B6D7-4698-B9BD-4F6763008A9B}">
      <dsp:nvSpPr>
        <dsp:cNvPr id="0" name=""/>
        <dsp:cNvSpPr/>
      </dsp:nvSpPr>
      <dsp:spPr>
        <a:xfrm rot="5400000">
          <a:off x="3513679" y="3231610"/>
          <a:ext cx="601134" cy="55000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9EC98F-C2EE-4A8F-9708-E1F9E758BEB7}">
      <dsp:nvSpPr>
        <dsp:cNvPr id="0" name=""/>
        <dsp:cNvSpPr/>
      </dsp:nvSpPr>
      <dsp:spPr>
        <a:xfrm>
          <a:off x="4557821" y="0"/>
          <a:ext cx="2731710" cy="409257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Start with default model parameters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Measure ROC_AUC on trained data</a:t>
          </a:r>
        </a:p>
      </dsp:txBody>
      <dsp:txXfrm>
        <a:off x="4557821" y="0"/>
        <a:ext cx="2731710" cy="4092575"/>
      </dsp:txXfrm>
    </dsp:sp>
    <dsp:sp modelId="{76846C42-8E7F-49B6-9152-CEC49F38B593}">
      <dsp:nvSpPr>
        <dsp:cNvPr id="0" name=""/>
        <dsp:cNvSpPr/>
      </dsp:nvSpPr>
      <dsp:spPr>
        <a:xfrm>
          <a:off x="7591824" y="0"/>
          <a:ext cx="3666725" cy="4092575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124460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Model Evaluation</a:t>
          </a:r>
        </a:p>
      </dsp:txBody>
      <dsp:txXfrm rot="16200000">
        <a:off x="6280541" y="1311283"/>
        <a:ext cx="3355911" cy="733345"/>
      </dsp:txXfrm>
    </dsp:sp>
    <dsp:sp modelId="{5A7370A7-30B8-4745-8DC2-6EA0E81B578C}">
      <dsp:nvSpPr>
        <dsp:cNvPr id="0" name=""/>
        <dsp:cNvSpPr/>
      </dsp:nvSpPr>
      <dsp:spPr>
        <a:xfrm rot="5400000">
          <a:off x="7308739" y="3231610"/>
          <a:ext cx="601134" cy="55000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5F5265-5F98-4D20-93E1-06F9B292F688}">
      <dsp:nvSpPr>
        <dsp:cNvPr id="0" name=""/>
        <dsp:cNvSpPr/>
      </dsp:nvSpPr>
      <dsp:spPr>
        <a:xfrm>
          <a:off x="8325169" y="0"/>
          <a:ext cx="2731710" cy="409257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Models testing/comparing/predicting.</a:t>
          </a:r>
        </a:p>
      </dsp:txBody>
      <dsp:txXfrm>
        <a:off x="8325169" y="0"/>
        <a:ext cx="2731710" cy="4092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unkcharts.typepad.com/numbersruleyourworld/2020/01/a-student-skipping-class-might-be-grievously-depressed-claims-like-these-discredit-data-science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nl.wikipedia.org/wiki/Numpy" TargetMode="External"/><Relationship Id="rId7" Type="http://schemas.openxmlformats.org/officeDocument/2006/relationships/hyperlink" Target="https://isolution.pro/es/t/matplotlib/matplotlib-working-with-images/matplotlib-trabajar-con-imagen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hyperlink" Target="https://www.r-craft.org/r-news/the-5-python-skills-you-need-before-you-study-machine-learning/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hyperlink" Target="https://en.wikipedia.org/wiki/Plotl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        CERDIT CARD DEFAULT 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                                   PREDICTION                            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                               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                                                                         USING MACHINE LEARNING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60086" y="435622"/>
            <a:ext cx="6877119" cy="1174695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Marital Status Variable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60086" y="1296099"/>
            <a:ext cx="5110161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Group 3" descr="Small circle with number 1 inside  indicating step 1"/>
          <p:cNvGrpSpPr/>
          <p:nvPr/>
        </p:nvGrpSpPr>
        <p:grpSpPr bwMode="blackWhite">
          <a:xfrm>
            <a:off x="560086" y="2638502"/>
            <a:ext cx="558179" cy="409838"/>
            <a:chOff x="6954789" y="711274"/>
            <a:chExt cx="558179" cy="409838"/>
          </a:xfrm>
        </p:grpSpPr>
        <p:sp>
          <p:nvSpPr>
            <p:cNvPr id="2" name="Oval 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 descr="Number 1"/>
            <p:cNvSpPr txBox="1">
              <a:spLocks noChangeAspect="1"/>
            </p:cNvSpPr>
            <p:nvPr/>
          </p:nvSpPr>
          <p:spPr bwMode="blackWhite">
            <a:xfrm>
              <a:off x="6954789" y="71127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149341" y="2532574"/>
            <a:ext cx="2585411" cy="877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  <a:p>
            <a:pPr marL="0" lvl="0" indent="0" defTabSz="512763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2" name="Content Placeholder 17"/>
          <p:cNvSpPr txBox="1">
            <a:spLocks/>
          </p:cNvSpPr>
          <p:nvPr/>
        </p:nvSpPr>
        <p:spPr>
          <a:xfrm>
            <a:off x="1196326" y="2410059"/>
            <a:ext cx="2585411" cy="1122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b="0" i="0" dirty="0">
                <a:effectLst/>
              </a:rPr>
              <a:t>No. of defaulters have a higher proportion of Singles.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8CEC177-0191-05B4-FF94-DF124448D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595" y="1486599"/>
            <a:ext cx="7210425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4497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6244" y="442874"/>
            <a:ext cx="6877119" cy="1174695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Age Variable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60086" y="1296099"/>
            <a:ext cx="5110161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Group 3" descr="Small circle with number 1 inside  indicating step 1"/>
          <p:cNvGrpSpPr/>
          <p:nvPr/>
        </p:nvGrpSpPr>
        <p:grpSpPr bwMode="blackWhite">
          <a:xfrm>
            <a:off x="560086" y="2638502"/>
            <a:ext cx="558179" cy="409838"/>
            <a:chOff x="6954789" y="711274"/>
            <a:chExt cx="558179" cy="409838"/>
          </a:xfrm>
        </p:grpSpPr>
        <p:sp>
          <p:nvSpPr>
            <p:cNvPr id="2" name="Oval 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 descr="Number 1"/>
            <p:cNvSpPr txBox="1">
              <a:spLocks noChangeAspect="1"/>
            </p:cNvSpPr>
            <p:nvPr/>
          </p:nvSpPr>
          <p:spPr bwMode="blackWhite">
            <a:xfrm>
              <a:off x="6954789" y="71127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149341" y="2532574"/>
            <a:ext cx="2585411" cy="877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  <a:p>
            <a:pPr marL="0" lvl="0" indent="0" defTabSz="512763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grpSp>
        <p:nvGrpSpPr>
          <p:cNvPr id="19" name="Group 18" descr="Small circle with number 2 inside  indicating step 2"/>
          <p:cNvGrpSpPr/>
          <p:nvPr/>
        </p:nvGrpSpPr>
        <p:grpSpPr bwMode="blackWhite">
          <a:xfrm>
            <a:off x="596980" y="4555597"/>
            <a:ext cx="476610" cy="421231"/>
            <a:chOff x="7036358" y="1968435"/>
            <a:chExt cx="476610" cy="421231"/>
          </a:xfrm>
        </p:grpSpPr>
        <p:sp>
          <p:nvSpPr>
            <p:cNvPr id="20" name="Oval 19" descr="Small circle"/>
            <p:cNvSpPr/>
            <p:nvPr/>
          </p:nvSpPr>
          <p:spPr bwMode="blackWhite">
            <a:xfrm>
              <a:off x="7082434" y="1979828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 descr="Number 2"/>
            <p:cNvSpPr txBox="1">
              <a:spLocks noChangeAspect="1"/>
            </p:cNvSpPr>
            <p:nvPr/>
          </p:nvSpPr>
          <p:spPr bwMode="blackWhite">
            <a:xfrm>
              <a:off x="7036358" y="1968435"/>
              <a:ext cx="476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2" name="Content Placeholder 17"/>
          <p:cNvSpPr txBox="1">
            <a:spLocks/>
          </p:cNvSpPr>
          <p:nvPr/>
        </p:nvSpPr>
        <p:spPr>
          <a:xfrm>
            <a:off x="1227402" y="4325425"/>
            <a:ext cx="2585411" cy="1122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b="0" i="0" dirty="0">
                <a:effectLst/>
              </a:rPr>
              <a:t>No. of defaulters have a higher proportion at age group of 25 to 30.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32925-8C7A-09CF-3178-BD1446F21F67}"/>
              </a:ext>
            </a:extLst>
          </p:cNvPr>
          <p:cNvSpPr txBox="1"/>
          <p:nvPr/>
        </p:nvSpPr>
        <p:spPr>
          <a:xfrm>
            <a:off x="1270398" y="2602165"/>
            <a:ext cx="2789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40-50: Lowest risk</a:t>
            </a:r>
          </a:p>
          <a:p>
            <a:r>
              <a:rPr lang="en-IN" dirty="0"/>
              <a:t>&lt;30 or &gt;50: Risk increases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FE5B146-1D0A-1474-A845-BE6BB9047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642" y="1617569"/>
            <a:ext cx="4086225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9110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6244" y="442874"/>
            <a:ext cx="6877119" cy="1174695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IN" b="0" i="0" dirty="0">
                <a:effectLst/>
                <a:latin typeface="-apple-system"/>
              </a:rPr>
              <a:t>Limit Balance Variable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60086" y="1296099"/>
            <a:ext cx="5110161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Group 3" descr="Small circle with number 1 inside  indicating step 1"/>
          <p:cNvGrpSpPr/>
          <p:nvPr/>
        </p:nvGrpSpPr>
        <p:grpSpPr bwMode="blackWhite">
          <a:xfrm>
            <a:off x="595109" y="4514821"/>
            <a:ext cx="558179" cy="409838"/>
            <a:chOff x="6954789" y="711274"/>
            <a:chExt cx="558179" cy="409838"/>
          </a:xfrm>
        </p:grpSpPr>
        <p:sp>
          <p:nvSpPr>
            <p:cNvPr id="2" name="Oval 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 descr="Number 1"/>
            <p:cNvSpPr txBox="1">
              <a:spLocks noChangeAspect="1"/>
            </p:cNvSpPr>
            <p:nvPr/>
          </p:nvSpPr>
          <p:spPr bwMode="blackWhite">
            <a:xfrm>
              <a:off x="6954789" y="71127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149341" y="2532574"/>
            <a:ext cx="2585411" cy="877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  <a:p>
            <a:pPr marL="0" lvl="0" indent="0" defTabSz="512763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grpSp>
        <p:nvGrpSpPr>
          <p:cNvPr id="19" name="Group 18" descr="Small circle with number 2 inside  indicating step 2"/>
          <p:cNvGrpSpPr/>
          <p:nvPr/>
        </p:nvGrpSpPr>
        <p:grpSpPr bwMode="blackWhite">
          <a:xfrm>
            <a:off x="632003" y="5783635"/>
            <a:ext cx="476610" cy="409838"/>
            <a:chOff x="7082433" y="1979828"/>
            <a:chExt cx="476610" cy="409838"/>
          </a:xfrm>
        </p:grpSpPr>
        <p:sp>
          <p:nvSpPr>
            <p:cNvPr id="20" name="Oval 19" descr="Small circle"/>
            <p:cNvSpPr/>
            <p:nvPr/>
          </p:nvSpPr>
          <p:spPr bwMode="blackWhite">
            <a:xfrm>
              <a:off x="7082434" y="1979828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 descr="Number 2"/>
            <p:cNvSpPr txBox="1">
              <a:spLocks noChangeAspect="1"/>
            </p:cNvSpPr>
            <p:nvPr/>
          </p:nvSpPr>
          <p:spPr bwMode="blackWhite">
            <a:xfrm>
              <a:off x="7082433" y="1991676"/>
              <a:ext cx="476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2" name="Content Placeholder 17"/>
          <p:cNvSpPr txBox="1">
            <a:spLocks/>
          </p:cNvSpPr>
          <p:nvPr/>
        </p:nvSpPr>
        <p:spPr>
          <a:xfrm>
            <a:off x="1223568" y="4325425"/>
            <a:ext cx="2585411" cy="1122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b="1" i="0" dirty="0">
                <a:effectLst/>
              </a:rPr>
              <a:t>Higher</a:t>
            </a:r>
            <a:r>
              <a:rPr lang="en-US" sz="1800" b="0" i="0" dirty="0">
                <a:effectLst/>
              </a:rPr>
              <a:t> credit limits,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Lower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default risk.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32925-8C7A-09CF-3178-BD1446F21F67}"/>
              </a:ext>
            </a:extLst>
          </p:cNvPr>
          <p:cNvSpPr txBox="1"/>
          <p:nvPr/>
        </p:nvSpPr>
        <p:spPr>
          <a:xfrm>
            <a:off x="1223568" y="5703150"/>
            <a:ext cx="2789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40-50: Lowest risk</a:t>
            </a:r>
          </a:p>
          <a:p>
            <a:r>
              <a:rPr lang="en-IN" dirty="0"/>
              <a:t>&lt;30 or &gt;50: Risk increases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8FEB595-4DF9-3084-8791-504A7F140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057" y="1503777"/>
            <a:ext cx="8731229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38E92AE-8B35-6F80-6F77-19425C4B4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259" y="4325425"/>
            <a:ext cx="2315614" cy="208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171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7B9F-0FC8-6526-7A31-58200192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6D948D-D901-AA08-AA34-F3B8FA6CD6C4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14290014"/>
              </p:ext>
            </p:extLst>
          </p:nvPr>
        </p:nvGraphicFramePr>
        <p:xfrm>
          <a:off x="2419350" y="1447800"/>
          <a:ext cx="8401050" cy="4962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9912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7B9F-0FC8-6526-7A31-58200192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Overview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0C26A35F-BB2A-4BBB-9907-C280C8B45D1B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935276066"/>
              </p:ext>
            </p:extLst>
          </p:nvPr>
        </p:nvGraphicFramePr>
        <p:xfrm>
          <a:off x="539750" y="1320800"/>
          <a:ext cx="11258550" cy="4092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7555551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Feature Importance</a:t>
            </a:r>
          </a:p>
        </p:txBody>
      </p:sp>
      <p:grpSp>
        <p:nvGrpSpPr>
          <p:cNvPr id="33" name="Group 32" descr="Small circle with number 1 inside  indicating step 1"/>
          <p:cNvGrpSpPr/>
          <p:nvPr/>
        </p:nvGrpSpPr>
        <p:grpSpPr bwMode="blackWhite">
          <a:xfrm>
            <a:off x="558723" y="5233381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134167" y="5247917"/>
            <a:ext cx="2851539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Group 35" descr="Small circle with number 2 inside  indicating step 2"/>
          <p:cNvGrpSpPr/>
          <p:nvPr/>
        </p:nvGrpSpPr>
        <p:grpSpPr bwMode="blackWhite">
          <a:xfrm>
            <a:off x="4249102" y="5233381"/>
            <a:ext cx="558179" cy="409838"/>
            <a:chOff x="6953426" y="711274"/>
            <a:chExt cx="558179" cy="409838"/>
          </a:xfrm>
        </p:grpSpPr>
        <p:sp>
          <p:nvSpPr>
            <p:cNvPr id="37" name="Oval 3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 descr="Number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Content Placeholder 17"/>
          <p:cNvSpPr txBox="1">
            <a:spLocks/>
          </p:cNvSpPr>
          <p:nvPr/>
        </p:nvSpPr>
        <p:spPr>
          <a:xfrm>
            <a:off x="4747855" y="5273573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Choose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Smart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Lookup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and notice that results are contextual for that phrase, not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Microsoft Office apps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9" name="Group 38" descr="Small circle with number 3 inside  indicating step 3"/>
          <p:cNvGrpSpPr/>
          <p:nvPr/>
        </p:nvGrpSpPr>
        <p:grpSpPr bwMode="blackWhite">
          <a:xfrm>
            <a:off x="7930921" y="5233381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Content Placeholder 17"/>
          <p:cNvSpPr txBox="1">
            <a:spLocks/>
          </p:cNvSpPr>
          <p:nvPr/>
        </p:nvSpPr>
        <p:spPr>
          <a:xfrm>
            <a:off x="8429668" y="5273573"/>
            <a:ext cx="3107336" cy="134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Just for fun, try Smart Lookup again by right-clicking in the word </a:t>
            </a:r>
            <a:r>
              <a:rPr lang="en-US" i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</a:t>
            </a:r>
            <a:r>
              <a:rPr lang="en-US" dirty="0"/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Step 2.</a:t>
            </a:r>
          </a:p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7E9B26E-7980-836C-6F31-D6AB0B548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1499692"/>
            <a:ext cx="6654799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34D4-B468-4259-FEE6-312C4787E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comparisons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1817784-9F72-ABF7-2BAB-9096D35A4E71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543299682"/>
              </p:ext>
            </p:extLst>
          </p:nvPr>
        </p:nvGraphicFramePr>
        <p:xfrm>
          <a:off x="2992440" y="1887220"/>
          <a:ext cx="440588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862">
                  <a:extLst>
                    <a:ext uri="{9D8B030D-6E8A-4147-A177-3AD203B41FA5}">
                      <a16:colId xmlns:a16="http://schemas.microsoft.com/office/drawing/2014/main" val="201545662"/>
                    </a:ext>
                  </a:extLst>
                </a:gridCol>
                <a:gridCol w="2204024">
                  <a:extLst>
                    <a:ext uri="{9D8B030D-6E8A-4147-A177-3AD203B41FA5}">
                      <a16:colId xmlns:a16="http://schemas.microsoft.com/office/drawing/2014/main" val="2142661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  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94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0.7795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832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0.8183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420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37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03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0.7895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31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53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667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Navie</a:t>
                      </a:r>
                      <a:r>
                        <a:rPr lang="en-IN" dirty="0"/>
                        <a:t>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0.3848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3249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3795698B-E4DD-9F93-80DC-7F6436B94804}"/>
              </a:ext>
            </a:extLst>
          </p:cNvPr>
          <p:cNvSpPr/>
          <p:nvPr/>
        </p:nvSpPr>
        <p:spPr>
          <a:xfrm>
            <a:off x="5195383" y="4130040"/>
            <a:ext cx="1225043" cy="355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0.8231</a:t>
            </a:r>
          </a:p>
        </p:txBody>
      </p:sp>
    </p:spTree>
    <p:extLst>
      <p:ext uri="{BB962C8B-B14F-4D97-AF65-F5344CB8AC3E}">
        <p14:creationId xmlns:p14="http://schemas.microsoft.com/office/powerpoint/2010/main" val="4116608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769856" y="886777"/>
            <a:ext cx="6876288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Conclusion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 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40BAB-6FAF-5FC6-8F78-23269B03D2EF}"/>
              </a:ext>
            </a:extLst>
          </p:cNvPr>
          <p:cNvSpPr txBox="1"/>
          <p:nvPr/>
        </p:nvSpPr>
        <p:spPr>
          <a:xfrm flipH="1">
            <a:off x="488862" y="2549155"/>
            <a:ext cx="10880770" cy="3520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/>
              <a:t>Random forest classifier gives the good precision and recall balance.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/>
              <a:t>Dormant customers also can have default risk.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/>
              <a:t>Higher recall can be achieved if low precision is acceptable.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/>
              <a:t> Model can be served as an aid to human decision.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/>
              <a:t>Suggest output probabilities rather than predictions.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/>
              <a:t>Model can be improved with more data and computational resources.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endParaRPr lang="en-IN" sz="1200" dirty="0"/>
          </a:p>
          <a:p>
            <a:pPr>
              <a:lnSpc>
                <a:spcPct val="150000"/>
              </a:lnSpc>
            </a:pPr>
            <a:r>
              <a:rPr lang="en-IN" sz="1200" dirty="0"/>
              <a:t>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PROBLEM STATEMENT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12F12C-0B08-BABD-8E06-7F50706676C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8220457" cy="50752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Financial threats are displaying a trend about the credit risk of commercial banks as the incredible improvement in the financial industry has arisen. </a:t>
            </a:r>
          </a:p>
          <a:p>
            <a:r>
              <a:rPr lang="en-US" dirty="0"/>
              <a:t>In this way, one of the biggest threats faced by commercial banks is the risk prediction of credit clients.</a:t>
            </a:r>
          </a:p>
          <a:p>
            <a:r>
              <a:rPr lang="en-US" dirty="0"/>
              <a:t>The goal is to predict the probability of credit default based on credit card owner’s characteristics and payment history.</a:t>
            </a:r>
          </a:p>
          <a:p>
            <a:r>
              <a:rPr lang="en-IN" sz="1600" dirty="0"/>
              <a:t>PURPOSE OF PROJECT:</a:t>
            </a:r>
          </a:p>
          <a:p>
            <a:r>
              <a:rPr lang="en-IN" sz="1600" dirty="0"/>
              <a:t>Ai</a:t>
            </a:r>
            <a:r>
              <a:rPr lang="en-US" dirty="0" err="1"/>
              <a:t>ms</a:t>
            </a:r>
            <a:r>
              <a:rPr lang="en-US" dirty="0"/>
              <a:t> to compare the prediction accuracy for the newer developed deep learning methods against with the</a:t>
            </a:r>
          </a:p>
          <a:p>
            <a:r>
              <a:rPr lang="en-US" dirty="0"/>
              <a:t>conventional machine learning based on the financial information of the credit card holders.</a:t>
            </a:r>
          </a:p>
          <a:p>
            <a:r>
              <a:rPr lang="en-US" dirty="0"/>
              <a:t>Objective of this framework intended to extract useful features from cardholder data, and applied the artificial intelligence </a:t>
            </a:r>
          </a:p>
          <a:p>
            <a:r>
              <a:rPr lang="en-US" dirty="0"/>
              <a:t>techniques to assist financial institutions to reduce their risk of credit card default.</a:t>
            </a:r>
          </a:p>
          <a:p>
            <a:endParaRPr lang="en-IN" dirty="0"/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AE0AC8-DE11-CAC9-7819-F717E1705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59952" y="1207008"/>
            <a:ext cx="3310128" cy="530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APPROACH OVERVIEW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32083" y="1454993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it works: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E37CCDF-79E1-42B2-CBDF-F2DEB0E3F8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499753"/>
              </p:ext>
            </p:extLst>
          </p:nvPr>
        </p:nvGraphicFramePr>
        <p:xfrm>
          <a:off x="1394327" y="2146535"/>
          <a:ext cx="8128000" cy="2252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Tools Used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011CCE-A0C4-9121-162E-1B9CCAFD6E3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4647" y="1565565"/>
            <a:ext cx="1786355" cy="70849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D3E60A-18A0-EFFB-77B6-D86697C38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947358" y="1603774"/>
            <a:ext cx="1977511" cy="6880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EA3F52-877B-DB7E-496A-C59448FD47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486400" y="1603774"/>
            <a:ext cx="1643944" cy="6702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771893-B331-8E42-8E5F-44256335EE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647825" y="2591851"/>
            <a:ext cx="1299533" cy="5513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693FE7-EF75-707C-AFF8-CEEA2538D4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927125" y="2495791"/>
            <a:ext cx="1995487" cy="8951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31EFA2-A84B-3540-60F8-4EA2B7B944E1}"/>
              </a:ext>
            </a:extLst>
          </p:cNvPr>
          <p:cNvSpPr txBox="1"/>
          <p:nvPr/>
        </p:nvSpPr>
        <p:spPr>
          <a:xfrm>
            <a:off x="521207" y="3978442"/>
            <a:ext cx="11285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Machine Learning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-apple-system"/>
              </a:rPr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-apple-system"/>
              </a:rPr>
              <a:t>KNN</a:t>
            </a:r>
            <a:endParaRPr lang="en-IN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-apple-system"/>
              </a:rPr>
              <a:t>Random Forest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-apple-system"/>
              </a:rPr>
              <a:t>Decision Tree </a:t>
            </a:r>
            <a:r>
              <a:rPr lang="en-IN" dirty="0">
                <a:latin typeface="-apple-system"/>
              </a:rPr>
              <a:t>C</a:t>
            </a:r>
            <a:r>
              <a:rPr lang="en-IN" b="0" i="0" dirty="0">
                <a:effectLst/>
                <a:latin typeface="-apple-system"/>
              </a:rPr>
              <a:t>lassifier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Acquisition</a:t>
            </a:r>
          </a:p>
        </p:txBody>
      </p:sp>
      <p:grpSp>
        <p:nvGrpSpPr>
          <p:cNvPr id="13" name="Group 12" descr="Small circle with number 1 inside  indicating step 1"/>
          <p:cNvGrpSpPr/>
          <p:nvPr/>
        </p:nvGrpSpPr>
        <p:grpSpPr bwMode="blackWhite">
          <a:xfrm>
            <a:off x="558723" y="1917997"/>
            <a:ext cx="558179" cy="409838"/>
            <a:chOff x="6953426" y="711274"/>
            <a:chExt cx="558179" cy="409838"/>
          </a:xfrm>
        </p:grpSpPr>
        <p:sp>
          <p:nvSpPr>
            <p:cNvPr id="14" name="Oval 1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Content Placeholder 17"/>
          <p:cNvSpPr txBox="1">
            <a:spLocks/>
          </p:cNvSpPr>
          <p:nvPr/>
        </p:nvSpPr>
        <p:spPr>
          <a:xfrm>
            <a:off x="1066037" y="1961079"/>
            <a:ext cx="5450401" cy="513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Default payments of credit clients in Taiwan from 2005</a:t>
            </a:r>
          </a:p>
        </p:txBody>
      </p:sp>
      <p:grpSp>
        <p:nvGrpSpPr>
          <p:cNvPr id="18" name="Group 17" descr="Small circle with number 2 inside  indicating step 2"/>
          <p:cNvGrpSpPr/>
          <p:nvPr/>
        </p:nvGrpSpPr>
        <p:grpSpPr bwMode="blackWhite">
          <a:xfrm>
            <a:off x="480620" y="2896904"/>
            <a:ext cx="558179" cy="409838"/>
            <a:chOff x="6876728" y="711274"/>
            <a:chExt cx="558179" cy="409838"/>
          </a:xfrm>
        </p:grpSpPr>
        <p:sp>
          <p:nvSpPr>
            <p:cNvPr id="23" name="Oval 22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 descr="Number 2"/>
            <p:cNvSpPr txBox="1">
              <a:spLocks noChangeAspect="1"/>
            </p:cNvSpPr>
            <p:nvPr/>
          </p:nvSpPr>
          <p:spPr bwMode="blackWhite">
            <a:xfrm>
              <a:off x="6876728" y="727081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 2</a:t>
              </a:r>
            </a:p>
          </p:txBody>
        </p:sp>
      </p:grpSp>
      <p:sp>
        <p:nvSpPr>
          <p:cNvPr id="25" name="Content Placeholder 17"/>
          <p:cNvSpPr txBox="1">
            <a:spLocks/>
          </p:cNvSpPr>
          <p:nvPr/>
        </p:nvSpPr>
        <p:spPr>
          <a:xfrm>
            <a:off x="1066038" y="2936927"/>
            <a:ext cx="6487287" cy="11873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 dataset of 30,000 customers. Usage of 6 months from age group of 20-79.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credit score or credit history</a:t>
            </a:r>
          </a:p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6" name="Group 25" descr="Small circle with number 3 inside  indicating step 3"/>
          <p:cNvGrpSpPr/>
          <p:nvPr/>
        </p:nvGrpSpPr>
        <p:grpSpPr bwMode="blackWhite">
          <a:xfrm>
            <a:off x="557319" y="4344232"/>
            <a:ext cx="558179" cy="409838"/>
            <a:chOff x="6953426" y="711274"/>
            <a:chExt cx="558179" cy="409838"/>
          </a:xfrm>
        </p:grpSpPr>
        <p:sp>
          <p:nvSpPr>
            <p:cNvPr id="27" name="Oval 2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158941" y="4323661"/>
            <a:ext cx="6487269" cy="1049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personal information and repayment details of the cardholder were used to trace the consumer behavior for the predictive models.</a:t>
            </a:r>
          </a:p>
        </p:txBody>
      </p:sp>
      <p:sp>
        <p:nvSpPr>
          <p:cNvPr id="17" name="Content Placeholder 17"/>
          <p:cNvSpPr txBox="1">
            <a:spLocks/>
          </p:cNvSpPr>
          <p:nvPr/>
        </p:nvSpPr>
        <p:spPr>
          <a:xfrm>
            <a:off x="628962" y="5832234"/>
            <a:ext cx="3449878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Original Source: UCI Machine Learning Repository*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8A2E-754A-F027-1984-5C2922A4E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0" y="685292"/>
            <a:ext cx="6876288" cy="640080"/>
          </a:xfrm>
        </p:spPr>
        <p:txBody>
          <a:bodyPr/>
          <a:lstStyle/>
          <a:p>
            <a:r>
              <a:rPr lang="en-IN" dirty="0"/>
              <a:t>Dataset Information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5F26AD-4EC1-5AE1-B329-C1D7C9B6EEC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84366575"/>
              </p:ext>
            </p:extLst>
          </p:nvPr>
        </p:nvGraphicFramePr>
        <p:xfrm>
          <a:off x="228600" y="1625600"/>
          <a:ext cx="11709400" cy="5198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3565">
                  <a:extLst>
                    <a:ext uri="{9D8B030D-6E8A-4147-A177-3AD203B41FA5}">
                      <a16:colId xmlns:a16="http://schemas.microsoft.com/office/drawing/2014/main" val="3264067640"/>
                    </a:ext>
                  </a:extLst>
                </a:gridCol>
                <a:gridCol w="5835835">
                  <a:extLst>
                    <a:ext uri="{9D8B030D-6E8A-4147-A177-3AD203B41FA5}">
                      <a16:colId xmlns:a16="http://schemas.microsoft.com/office/drawing/2014/main" val="2489251623"/>
                    </a:ext>
                  </a:extLst>
                </a:gridCol>
              </a:tblGrid>
              <a:tr h="5198872">
                <a:tc>
                  <a:txBody>
                    <a:bodyPr/>
                    <a:lstStyle/>
                    <a:p>
                      <a:r>
                        <a:rPr lang="en-US" sz="1400" dirty="0"/>
                        <a:t>ID: ID of each client</a:t>
                      </a:r>
                    </a:p>
                    <a:p>
                      <a:r>
                        <a:rPr lang="en-US" sz="1400" dirty="0"/>
                        <a:t>● LIMIT_BAL: Amount of given credit in NT dollars (includes individual and</a:t>
                      </a:r>
                    </a:p>
                    <a:p>
                      <a:r>
                        <a:rPr lang="en-US" sz="1400" dirty="0"/>
                        <a:t>family/supplementary credit</a:t>
                      </a:r>
                    </a:p>
                    <a:p>
                      <a:r>
                        <a:rPr lang="en-US" sz="1400" dirty="0"/>
                        <a:t>● SEX: Gender (1=male, 2=female)</a:t>
                      </a:r>
                    </a:p>
                    <a:p>
                      <a:r>
                        <a:rPr lang="en-US" sz="1400" dirty="0"/>
                        <a:t>● EDUCATION: (1=graduate school, 2=university, 3=high school, 4=others,</a:t>
                      </a:r>
                    </a:p>
                    <a:p>
                      <a:r>
                        <a:rPr lang="en-US" sz="1400" dirty="0"/>
                        <a:t>5=unknown, 6=unknown)</a:t>
                      </a:r>
                    </a:p>
                    <a:p>
                      <a:r>
                        <a:rPr lang="en-US" sz="1400" dirty="0"/>
                        <a:t>● MARRIAGE: Marital status (1=married, 2=single, 3=others)</a:t>
                      </a:r>
                    </a:p>
                    <a:p>
                      <a:r>
                        <a:rPr lang="en-US" sz="1400" dirty="0"/>
                        <a:t>● AGE: Age in years</a:t>
                      </a:r>
                    </a:p>
                    <a:p>
                      <a:r>
                        <a:rPr lang="en-US" sz="1400" dirty="0"/>
                        <a:t>● PAY_0: Repayment status in September, 2005 (-1=pay duly, 1=payment delay for</a:t>
                      </a:r>
                    </a:p>
                    <a:p>
                      <a:r>
                        <a:rPr lang="en-US" sz="1400" dirty="0"/>
                        <a:t>one month, 2=payment delay for two months, ... 8=payment delay for eight</a:t>
                      </a:r>
                    </a:p>
                    <a:p>
                      <a:r>
                        <a:rPr lang="en-US" sz="1400" dirty="0"/>
                        <a:t>months, 9=payment delay for nine months and above)</a:t>
                      </a:r>
                    </a:p>
                    <a:p>
                      <a:r>
                        <a:rPr lang="en-US" sz="1400" dirty="0"/>
                        <a:t>● PAY_2: Repayment status in August, 2005 (scale same as above)</a:t>
                      </a:r>
                    </a:p>
                    <a:p>
                      <a:r>
                        <a:rPr lang="en-US" sz="1400" dirty="0"/>
                        <a:t>● PAY_3: Repayment status in July, 2005 (scale same as above)</a:t>
                      </a:r>
                    </a:p>
                    <a:p>
                      <a:r>
                        <a:rPr lang="en-US" sz="1400" dirty="0"/>
                        <a:t>● PAY_4: Repayment status in June, 2005 (scale same as above)</a:t>
                      </a:r>
                    </a:p>
                    <a:p>
                      <a:r>
                        <a:rPr lang="en-US" sz="1400" dirty="0"/>
                        <a:t>● PAY_5: Repayment status in May, 2005 (scale same as above)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● PAY_6: Repayment status in April, 2005 (scale same as above)</a:t>
                      </a:r>
                    </a:p>
                    <a:p>
                      <a:r>
                        <a:rPr lang="en-US" sz="1400" dirty="0"/>
                        <a:t>● BILL_AMT1: Amount of bill statement in September, 2005 (NT dollar)</a:t>
                      </a:r>
                    </a:p>
                    <a:p>
                      <a:r>
                        <a:rPr lang="en-US" sz="1400" dirty="0"/>
                        <a:t>● BILL_AMT2: Amount of bill statement in August, 2005 (NT dollar)</a:t>
                      </a:r>
                    </a:p>
                    <a:p>
                      <a:r>
                        <a:rPr lang="en-US" sz="1400" dirty="0"/>
                        <a:t>● BILL_AMT3: Amount of bill statement in July, 2005 (NT dollar)</a:t>
                      </a:r>
                    </a:p>
                    <a:p>
                      <a:r>
                        <a:rPr lang="en-US" sz="1400" dirty="0"/>
                        <a:t>● BILL_AMT4: Amount of bill statement in June, 2005 (NT dollar)</a:t>
                      </a:r>
                    </a:p>
                    <a:p>
                      <a:r>
                        <a:rPr lang="en-US" sz="1400" dirty="0"/>
                        <a:t>● BILL_AMT5: Amount of bill statement in May, 2005 (NT dollar)</a:t>
                      </a:r>
                    </a:p>
                    <a:p>
                      <a:r>
                        <a:rPr lang="en-US" sz="1400" dirty="0"/>
                        <a:t>● BILL_AMT6: Amount of bill statement in April, 2005 (NT dollar)</a:t>
                      </a:r>
                    </a:p>
                    <a:p>
                      <a:r>
                        <a:rPr lang="en-US" sz="1400" dirty="0"/>
                        <a:t>● PAY_AMT1: Amount of previous payment in September, 2005 (NT dollar)</a:t>
                      </a:r>
                    </a:p>
                    <a:p>
                      <a:r>
                        <a:rPr lang="en-US" sz="1400" dirty="0"/>
                        <a:t>● PAY_AMT2: Amount of previous payment in August, 2005 (NT dollar)</a:t>
                      </a:r>
                    </a:p>
                    <a:p>
                      <a:r>
                        <a:rPr lang="en-US" sz="1400" dirty="0"/>
                        <a:t>● PAY_AMT3: Amount of previous payment in July, 2005 (NT dollar)</a:t>
                      </a:r>
                    </a:p>
                    <a:p>
                      <a:r>
                        <a:rPr lang="en-US" sz="1400" dirty="0"/>
                        <a:t>● PAY_AMT4: Amount of previous payment in June, 2005 (NT dollar)</a:t>
                      </a:r>
                    </a:p>
                    <a:p>
                      <a:r>
                        <a:rPr lang="en-US" sz="1400" dirty="0"/>
                        <a:t>● PAY_AMT5: Amount of previous payment in May, 2005 (NT dollar)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● PAY_AMT6: Amount of previous payment in April, 2005 (NT dollar)</a:t>
                      </a:r>
                    </a:p>
                    <a:p>
                      <a:r>
                        <a:rPr lang="en-US" sz="1400" dirty="0"/>
                        <a:t>● default.payment.next.month: Default payment (1=yes, 0=no)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324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618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502" y="497348"/>
            <a:ext cx="6877119" cy="640080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Exploratory Data 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1431010"/>
            <a:ext cx="4413626" cy="3140813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sz="20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EDA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is a process of performing some initial investigations on the dataset to discover the structure and the content of the given dataset.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EDA is where we get the basic understanding of the data in hand which then helps us in the further process of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Data Cleaning &amp; Data Preparation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. 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sz="23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Let’s see  in table  what all steps to be followed: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endParaRPr lang="en-US" sz="23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 descr="Number 1"/>
          <p:cNvSpPr txBox="1"/>
          <p:nvPr/>
        </p:nvSpPr>
        <p:spPr bwMode="blackWhite">
          <a:xfrm>
            <a:off x="5537821" y="3050815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42" name="Content Placeholder 17"/>
          <p:cNvSpPr txBox="1">
            <a:spLocks/>
          </p:cNvSpPr>
          <p:nvPr/>
        </p:nvSpPr>
        <p:spPr>
          <a:xfrm>
            <a:off x="1066038" y="4571823"/>
            <a:ext cx="2696774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8663FD9-0CE9-D63E-5F67-5A01F1A45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783256"/>
              </p:ext>
            </p:extLst>
          </p:nvPr>
        </p:nvGraphicFramePr>
        <p:xfrm>
          <a:off x="5245768" y="1431011"/>
          <a:ext cx="5880194" cy="492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0097">
                  <a:extLst>
                    <a:ext uri="{9D8B030D-6E8A-4147-A177-3AD203B41FA5}">
                      <a16:colId xmlns:a16="http://schemas.microsoft.com/office/drawing/2014/main" val="2803901103"/>
                    </a:ext>
                  </a:extLst>
                </a:gridCol>
                <a:gridCol w="2940097">
                  <a:extLst>
                    <a:ext uri="{9D8B030D-6E8A-4147-A177-3AD203B41FA5}">
                      <a16:colId xmlns:a16="http://schemas.microsoft.com/office/drawing/2014/main" val="2862252075"/>
                    </a:ext>
                  </a:extLst>
                </a:gridCol>
              </a:tblGrid>
              <a:tr h="985928">
                <a:tc gridSpan="2">
                  <a:txBody>
                    <a:bodyPr/>
                    <a:lstStyle/>
                    <a:p>
                      <a:r>
                        <a:rPr lang="en-IN" dirty="0"/>
                        <a:t>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                               </a:t>
                      </a: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 of Contents</a:t>
                      </a:r>
                    </a:p>
                    <a:p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834693"/>
                  </a:ext>
                </a:extLst>
              </a:tr>
              <a:tr h="98592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Introducing the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Handling Duplicates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822245"/>
                  </a:ext>
                </a:extLst>
              </a:tr>
              <a:tr h="985928">
                <a:tc>
                  <a:txBody>
                    <a:bodyPr/>
                    <a:lstStyle/>
                    <a:p>
                      <a:r>
                        <a:rPr lang="en-IN" dirty="0"/>
                        <a:t>Importing the python libraries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Handling Outliers</a:t>
                      </a:r>
                    </a:p>
                    <a:p>
                      <a:br>
                        <a:rPr lang="en-IN" dirty="0"/>
                      </a:b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188642"/>
                  </a:ext>
                </a:extLst>
              </a:tr>
              <a:tr h="985928">
                <a:tc>
                  <a:txBody>
                    <a:bodyPr/>
                    <a:lstStyle/>
                    <a:p>
                      <a:r>
                        <a:rPr lang="en-IN" dirty="0"/>
                        <a:t>Loading  the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Handling Missing Values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035048"/>
                  </a:ext>
                </a:extLst>
              </a:tr>
              <a:tr h="9859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Structured Based Data Exploration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Univariate and Bivariate Analysis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626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6244" y="442874"/>
            <a:ext cx="6877119" cy="1174695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Gender Variable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60086" y="1296099"/>
            <a:ext cx="5110161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Group 3" descr="Small circle with number 1 inside  indicating step 1"/>
          <p:cNvGrpSpPr/>
          <p:nvPr/>
        </p:nvGrpSpPr>
        <p:grpSpPr bwMode="blackWhite">
          <a:xfrm>
            <a:off x="560086" y="2638502"/>
            <a:ext cx="558179" cy="409838"/>
            <a:chOff x="6954789" y="711274"/>
            <a:chExt cx="558179" cy="409838"/>
          </a:xfrm>
        </p:grpSpPr>
        <p:sp>
          <p:nvSpPr>
            <p:cNvPr id="2" name="Oval 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 descr="Number 1"/>
            <p:cNvSpPr txBox="1">
              <a:spLocks noChangeAspect="1"/>
            </p:cNvSpPr>
            <p:nvPr/>
          </p:nvSpPr>
          <p:spPr bwMode="blackWhite">
            <a:xfrm>
              <a:off x="6954789" y="71127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149341" y="2532574"/>
            <a:ext cx="2585411" cy="877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  <a:p>
            <a:pPr marL="0" lvl="0" indent="0" defTabSz="512763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grpSp>
        <p:nvGrpSpPr>
          <p:cNvPr id="19" name="Group 18" descr="Small circle with number 2 inside  indicating step 2"/>
          <p:cNvGrpSpPr/>
          <p:nvPr/>
        </p:nvGrpSpPr>
        <p:grpSpPr bwMode="blackWhite">
          <a:xfrm>
            <a:off x="596980" y="4555597"/>
            <a:ext cx="476610" cy="421231"/>
            <a:chOff x="7036358" y="1968435"/>
            <a:chExt cx="476610" cy="421231"/>
          </a:xfrm>
        </p:grpSpPr>
        <p:sp>
          <p:nvSpPr>
            <p:cNvPr id="20" name="Oval 19" descr="Small circle"/>
            <p:cNvSpPr/>
            <p:nvPr/>
          </p:nvSpPr>
          <p:spPr bwMode="blackWhite">
            <a:xfrm>
              <a:off x="7082434" y="1979828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 descr="Number 2"/>
            <p:cNvSpPr txBox="1">
              <a:spLocks noChangeAspect="1"/>
            </p:cNvSpPr>
            <p:nvPr/>
          </p:nvSpPr>
          <p:spPr bwMode="blackWhite">
            <a:xfrm>
              <a:off x="7036358" y="1968435"/>
              <a:ext cx="476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2" name="Content Placeholder 17"/>
          <p:cNvSpPr txBox="1">
            <a:spLocks/>
          </p:cNvSpPr>
          <p:nvPr/>
        </p:nvSpPr>
        <p:spPr>
          <a:xfrm>
            <a:off x="1073590" y="4325426"/>
            <a:ext cx="2585411" cy="13768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0" i="0" dirty="0">
                <a:effectLst/>
              </a:rPr>
              <a:t>There are more females credit card holder, so no. of defaulter have high proportion of females.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D2850B-CBD0-C0CA-E96B-7D473FED3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678" y="1617569"/>
            <a:ext cx="7210425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532925-8C7A-09CF-3178-BD1446F21F67}"/>
              </a:ext>
            </a:extLst>
          </p:cNvPr>
          <p:cNvSpPr txBox="1"/>
          <p:nvPr/>
        </p:nvSpPr>
        <p:spPr>
          <a:xfrm>
            <a:off x="1227402" y="2470795"/>
            <a:ext cx="2789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26% of females and</a:t>
            </a:r>
          </a:p>
          <a:p>
            <a:r>
              <a:rPr lang="en-IN" dirty="0"/>
              <a:t>30% of males have payment default</a:t>
            </a:r>
          </a:p>
        </p:txBody>
      </p:sp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6244" y="442874"/>
            <a:ext cx="6877119" cy="1174695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Education Variable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60086" y="1296099"/>
            <a:ext cx="5110161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Group 3" descr="Small circle with number 1 inside  indicating step 1"/>
          <p:cNvGrpSpPr/>
          <p:nvPr/>
        </p:nvGrpSpPr>
        <p:grpSpPr bwMode="blackWhite">
          <a:xfrm>
            <a:off x="560086" y="2638502"/>
            <a:ext cx="558179" cy="409838"/>
            <a:chOff x="6954789" y="711274"/>
            <a:chExt cx="558179" cy="409838"/>
          </a:xfrm>
        </p:grpSpPr>
        <p:sp>
          <p:nvSpPr>
            <p:cNvPr id="2" name="Oval 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 descr="Number 1"/>
            <p:cNvSpPr txBox="1">
              <a:spLocks noChangeAspect="1"/>
            </p:cNvSpPr>
            <p:nvPr/>
          </p:nvSpPr>
          <p:spPr bwMode="blackWhite">
            <a:xfrm>
              <a:off x="6954789" y="71127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149341" y="2532574"/>
            <a:ext cx="2585411" cy="877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  <a:p>
            <a:pPr marL="0" lvl="0" indent="0" defTabSz="512763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grpSp>
        <p:nvGrpSpPr>
          <p:cNvPr id="19" name="Group 18" descr="Small circle with number 2 inside  indicating step 2"/>
          <p:cNvGrpSpPr/>
          <p:nvPr/>
        </p:nvGrpSpPr>
        <p:grpSpPr bwMode="blackWhite">
          <a:xfrm>
            <a:off x="596980" y="4555597"/>
            <a:ext cx="476610" cy="421231"/>
            <a:chOff x="7036358" y="1968435"/>
            <a:chExt cx="476610" cy="421231"/>
          </a:xfrm>
        </p:grpSpPr>
        <p:sp>
          <p:nvSpPr>
            <p:cNvPr id="20" name="Oval 19" descr="Small circle"/>
            <p:cNvSpPr/>
            <p:nvPr/>
          </p:nvSpPr>
          <p:spPr bwMode="blackWhite">
            <a:xfrm>
              <a:off x="7082434" y="1979828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 descr="Number 2"/>
            <p:cNvSpPr txBox="1">
              <a:spLocks noChangeAspect="1"/>
            </p:cNvSpPr>
            <p:nvPr/>
          </p:nvSpPr>
          <p:spPr bwMode="blackWhite">
            <a:xfrm>
              <a:off x="7036358" y="1968435"/>
              <a:ext cx="476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2" name="Content Placeholder 17"/>
          <p:cNvSpPr txBox="1">
            <a:spLocks/>
          </p:cNvSpPr>
          <p:nvPr/>
        </p:nvSpPr>
        <p:spPr>
          <a:xfrm>
            <a:off x="1073590" y="4325426"/>
            <a:ext cx="2585411" cy="13768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0" i="0" dirty="0">
                <a:effectLst/>
              </a:rPr>
              <a:t>No. of defaulters have a higher proportion of educated people (graduate school and university)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32925-8C7A-09CF-3178-BD1446F21F67}"/>
              </a:ext>
            </a:extLst>
          </p:cNvPr>
          <p:cNvSpPr txBox="1"/>
          <p:nvPr/>
        </p:nvSpPr>
        <p:spPr>
          <a:xfrm>
            <a:off x="1227402" y="2470795"/>
            <a:ext cx="2789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Higher education level, Lower default risk.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ECD1DAF-AB5C-6F07-93F4-A87109777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519" y="1401801"/>
            <a:ext cx="7210425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7925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{69571A09-C954-4D74-9115-9718A4E6B4EE}tf10001108_win32</Template>
  <TotalTime>457</TotalTime>
  <Words>1209</Words>
  <Application>Microsoft Office PowerPoint</Application>
  <PresentationFormat>Widescreen</PresentationFormat>
  <Paragraphs>189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-apple-system</vt:lpstr>
      <vt:lpstr>Arial</vt:lpstr>
      <vt:lpstr>Calibri</vt:lpstr>
      <vt:lpstr>Lato</vt:lpstr>
      <vt:lpstr>Segoe UI</vt:lpstr>
      <vt:lpstr>Segoe UI Light</vt:lpstr>
      <vt:lpstr>Segoe UI Semibold</vt:lpstr>
      <vt:lpstr>Wingdings</vt:lpstr>
      <vt:lpstr>WelcomeDoc</vt:lpstr>
      <vt:lpstr>        CERDIT CARD DEFAULT                                     PREDICTION                                </vt:lpstr>
      <vt:lpstr>PROBLEM STATEMENT</vt:lpstr>
      <vt:lpstr>APPROACH OVERVIEW</vt:lpstr>
      <vt:lpstr>Tools Used</vt:lpstr>
      <vt:lpstr>Data Acquisition</vt:lpstr>
      <vt:lpstr>Dataset Information</vt:lpstr>
      <vt:lpstr>Exploratory Data Analysis</vt:lpstr>
      <vt:lpstr>         Gender Variable </vt:lpstr>
      <vt:lpstr>         Education Variable </vt:lpstr>
      <vt:lpstr>         Marital Status Variable </vt:lpstr>
      <vt:lpstr>         Age Variable </vt:lpstr>
      <vt:lpstr>         Limit Balance Variable </vt:lpstr>
      <vt:lpstr>Modelling Overview</vt:lpstr>
      <vt:lpstr>Modelling Overview</vt:lpstr>
      <vt:lpstr>Feature Importance</vt:lpstr>
      <vt:lpstr>Model comparisons</vt:lpstr>
      <vt:lpstr>                  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CERDIT CARD DEFAULT                                     PREDICTION</dc:title>
  <dc:creator>Divya Priya</dc:creator>
  <cp:keywords/>
  <cp:lastModifiedBy>Divya Priya</cp:lastModifiedBy>
  <cp:revision>6</cp:revision>
  <dcterms:created xsi:type="dcterms:W3CDTF">2022-05-07T13:37:37Z</dcterms:created>
  <dcterms:modified xsi:type="dcterms:W3CDTF">2022-05-09T15:41:50Z</dcterms:modified>
  <cp:version/>
</cp:coreProperties>
</file>