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01" r:id="rId6"/>
    <p:sldId id="260" r:id="rId7"/>
    <p:sldId id="297" r:id="rId8"/>
    <p:sldId id="298" r:id="rId9"/>
    <p:sldId id="299" r:id="rId10"/>
    <p:sldId id="304" r:id="rId11"/>
    <p:sldId id="302" r:id="rId12"/>
    <p:sldId id="305" r:id="rId13"/>
  </p:sldIdLst>
  <p:sldSz cx="9144000" cy="5143500"/>
  <p:notesSz cx="6858000" cy="9144000"/>
  <p:embeddedFontLst>
    <p:embeddedFont>
      <p:font typeface="Raleway"/>
      <p:regular r:id="rId18"/>
    </p:embeddedFont>
    <p:embeddedFont>
      <p:font typeface="Open Sans"/>
      <p:regular r:id="rId19"/>
    </p:embeddedFont>
    <p:embeddedFont>
      <p:font typeface="PT Sans" panose="020B0503020203020204"/>
      <p:regular r:id="rId20"/>
    </p:embeddedFont>
    <p:embeddedFont>
      <p:font typeface="Segoe UI" panose="020B0502040204020203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b4377f90da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b4377f90da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431007ba2_0_2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431007ba2_0_2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431007ba2_0_2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431007ba2_0_2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66abb2c5c4_0_7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66abb2c5c4_0_7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431007ba2_0_2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431007ba2_0_2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431007ba2_0_2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431007ba2_0_2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449000" y="1381788"/>
            <a:ext cx="6246000" cy="17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1449000" y="3285913"/>
            <a:ext cx="6246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2061600" y="-573200"/>
            <a:ext cx="4966599" cy="7437499"/>
            <a:chOff x="-2061600" y="-573200"/>
            <a:chExt cx="4966599" cy="7437499"/>
          </a:xfrm>
        </p:grpSpPr>
        <p:pic>
          <p:nvPicPr>
            <p:cNvPr id="12" name="Google Shape;12;p2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-2061600" y="1897700"/>
              <a:ext cx="4966599" cy="4966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13;p2"/>
            <p:cNvSpPr/>
            <p:nvPr/>
          </p:nvSpPr>
          <p:spPr>
            <a:xfrm rot="-8099767">
              <a:off x="-796397" y="4206369"/>
              <a:ext cx="3130432" cy="130886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8099767">
              <a:off x="-945670" y="4369238"/>
              <a:ext cx="3130432" cy="235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495400" y="-573200"/>
              <a:ext cx="1834200" cy="18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25575" y="151625"/>
              <a:ext cx="1486200" cy="14862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4674500" y="-2472975"/>
            <a:ext cx="7124699" cy="7989325"/>
            <a:chOff x="4674500" y="-2472975"/>
            <a:chExt cx="7124699" cy="7989325"/>
          </a:xfrm>
        </p:grpSpPr>
        <p:pic>
          <p:nvPicPr>
            <p:cNvPr id="18" name="Google Shape;18;p2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4674500" y="-2472975"/>
              <a:ext cx="7124699" cy="7124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2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6120325" y="194300"/>
              <a:ext cx="51435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20;p2"/>
            <p:cNvSpPr/>
            <p:nvPr/>
          </p:nvSpPr>
          <p:spPr>
            <a:xfrm rot="2700000">
              <a:off x="6763888" y="742343"/>
              <a:ext cx="3130220" cy="13067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2700000">
              <a:off x="6912862" y="686600"/>
              <a:ext cx="3130220" cy="237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8071400" y="4030150"/>
              <a:ext cx="1486200" cy="1486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7914325" y="3932475"/>
              <a:ext cx="1377600" cy="1377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 txBox="1"/>
          <p:nvPr>
            <p:ph type="title" hasCustomPrompt="1"/>
          </p:nvPr>
        </p:nvSpPr>
        <p:spPr>
          <a:xfrm>
            <a:off x="1808325" y="1384025"/>
            <a:ext cx="5527500" cy="1361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3" name="Google Shape;103;p11"/>
          <p:cNvSpPr txBox="1"/>
          <p:nvPr>
            <p:ph type="subTitle" idx="1"/>
          </p:nvPr>
        </p:nvSpPr>
        <p:spPr>
          <a:xfrm>
            <a:off x="1808325" y="3087300"/>
            <a:ext cx="55275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04" name="Google Shape;104;p11"/>
          <p:cNvGrpSpPr/>
          <p:nvPr/>
        </p:nvGrpSpPr>
        <p:grpSpPr>
          <a:xfrm>
            <a:off x="4620888" y="-711652"/>
            <a:ext cx="7454875" cy="9763452"/>
            <a:chOff x="4620888" y="-711652"/>
            <a:chExt cx="7454875" cy="9763452"/>
          </a:xfrm>
        </p:grpSpPr>
        <p:pic>
          <p:nvPicPr>
            <p:cNvPr id="105" name="Google Shape;105;p11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4620888" y="1596925"/>
              <a:ext cx="7454875" cy="7454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1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6542138" y="1455687"/>
              <a:ext cx="4742876" cy="4742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1"/>
            <p:cNvSpPr/>
            <p:nvPr/>
          </p:nvSpPr>
          <p:spPr>
            <a:xfrm rot="-5400000">
              <a:off x="7413226" y="-499936"/>
              <a:ext cx="1870200" cy="187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-5400000">
              <a:off x="7283638" y="-711652"/>
              <a:ext cx="1640400" cy="16404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9" name="Google Shape;109;p11"/>
          <p:cNvGrpSpPr/>
          <p:nvPr/>
        </p:nvGrpSpPr>
        <p:grpSpPr>
          <a:xfrm>
            <a:off x="-1385205" y="-1794429"/>
            <a:ext cx="3734871" cy="7705978"/>
            <a:chOff x="-1385205" y="-1794429"/>
            <a:chExt cx="3734871" cy="7705978"/>
          </a:xfrm>
        </p:grpSpPr>
        <p:sp>
          <p:nvSpPr>
            <p:cNvPr id="110" name="Google Shape;110;p11"/>
            <p:cNvSpPr/>
            <p:nvPr/>
          </p:nvSpPr>
          <p:spPr>
            <a:xfrm rot="-2822888">
              <a:off x="-2215092" y="128472"/>
              <a:ext cx="5264874" cy="24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-2822888">
              <a:off x="-2118922" y="175122"/>
              <a:ext cx="5264874" cy="11569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-221875" y="4179049"/>
              <a:ext cx="1732500" cy="173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-863212" y="3783798"/>
              <a:ext cx="1640400" cy="16404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accent6"/>
        </a:solidFill>
        <a:effectLst/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type="title" idx="2" hasCustomPrompt="1"/>
          </p:nvPr>
        </p:nvSpPr>
        <p:spPr>
          <a:xfrm>
            <a:off x="720000" y="1544796"/>
            <a:ext cx="734700" cy="447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/>
          <p:nvPr>
            <p:ph type="title" idx="3" hasCustomPrompt="1"/>
          </p:nvPr>
        </p:nvSpPr>
        <p:spPr>
          <a:xfrm>
            <a:off x="4388400" y="1544791"/>
            <a:ext cx="734700" cy="447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/>
          <p:nvPr>
            <p:ph type="title" idx="4" hasCustomPrompt="1"/>
          </p:nvPr>
        </p:nvSpPr>
        <p:spPr>
          <a:xfrm>
            <a:off x="720000" y="2233064"/>
            <a:ext cx="734700" cy="447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/>
          <p:nvPr>
            <p:ph type="title" idx="5" hasCustomPrompt="1"/>
          </p:nvPr>
        </p:nvSpPr>
        <p:spPr>
          <a:xfrm>
            <a:off x="4388400" y="2233066"/>
            <a:ext cx="734700" cy="447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/>
          <p:nvPr>
            <p:ph type="title" idx="6" hasCustomPrompt="1"/>
          </p:nvPr>
        </p:nvSpPr>
        <p:spPr>
          <a:xfrm>
            <a:off x="720000" y="2921333"/>
            <a:ext cx="734700" cy="447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/>
          <p:nvPr>
            <p:ph type="title" idx="7" hasCustomPrompt="1"/>
          </p:nvPr>
        </p:nvSpPr>
        <p:spPr>
          <a:xfrm>
            <a:off x="4388400" y="2921341"/>
            <a:ext cx="734700" cy="447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/>
          <p:nvPr>
            <p:ph type="subTitle" idx="1"/>
          </p:nvPr>
        </p:nvSpPr>
        <p:spPr>
          <a:xfrm>
            <a:off x="1454700" y="1544775"/>
            <a:ext cx="2695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4" name="Google Shape;124;p13"/>
          <p:cNvSpPr txBox="1"/>
          <p:nvPr>
            <p:ph type="subTitle" idx="8"/>
          </p:nvPr>
        </p:nvSpPr>
        <p:spPr>
          <a:xfrm>
            <a:off x="1454700" y="2233038"/>
            <a:ext cx="2695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5" name="Google Shape;125;p13"/>
          <p:cNvSpPr txBox="1"/>
          <p:nvPr>
            <p:ph type="subTitle" idx="9"/>
          </p:nvPr>
        </p:nvSpPr>
        <p:spPr>
          <a:xfrm>
            <a:off x="1454700" y="2921325"/>
            <a:ext cx="2695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6" name="Google Shape;126;p13"/>
          <p:cNvSpPr txBox="1"/>
          <p:nvPr>
            <p:ph type="subTitle" idx="13"/>
          </p:nvPr>
        </p:nvSpPr>
        <p:spPr>
          <a:xfrm>
            <a:off x="5123100" y="1544775"/>
            <a:ext cx="2695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7" name="Google Shape;127;p13"/>
          <p:cNvSpPr txBox="1"/>
          <p:nvPr>
            <p:ph type="subTitle" idx="14"/>
          </p:nvPr>
        </p:nvSpPr>
        <p:spPr>
          <a:xfrm>
            <a:off x="5123100" y="2233050"/>
            <a:ext cx="2695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8" name="Google Shape;128;p13"/>
          <p:cNvSpPr txBox="1"/>
          <p:nvPr>
            <p:ph type="subTitle" idx="15"/>
          </p:nvPr>
        </p:nvSpPr>
        <p:spPr>
          <a:xfrm>
            <a:off x="5123100" y="2921325"/>
            <a:ext cx="2695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29" name="Google Shape;129;p13"/>
          <p:cNvGrpSpPr/>
          <p:nvPr/>
        </p:nvGrpSpPr>
        <p:grpSpPr>
          <a:xfrm>
            <a:off x="-327001" y="471765"/>
            <a:ext cx="1289915" cy="5062664"/>
            <a:chOff x="-327001" y="471765"/>
            <a:chExt cx="1289915" cy="5062664"/>
          </a:xfrm>
        </p:grpSpPr>
        <p:sp>
          <p:nvSpPr>
            <p:cNvPr id="130" name="Google Shape;130;p13"/>
            <p:cNvSpPr/>
            <p:nvPr/>
          </p:nvSpPr>
          <p:spPr>
            <a:xfrm rot="4657384">
              <a:off x="-2171858" y="2974390"/>
              <a:ext cx="5143645" cy="23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 rot="4657590">
              <a:off x="-2288975" y="2954725"/>
              <a:ext cx="5138049" cy="11580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2" name="Google Shape;132;p13"/>
          <p:cNvGrpSpPr/>
          <p:nvPr/>
        </p:nvGrpSpPr>
        <p:grpSpPr>
          <a:xfrm>
            <a:off x="4951525" y="-648475"/>
            <a:ext cx="7124699" cy="9024649"/>
            <a:chOff x="4951525" y="-648475"/>
            <a:chExt cx="7124699" cy="9024649"/>
          </a:xfrm>
        </p:grpSpPr>
        <p:pic>
          <p:nvPicPr>
            <p:cNvPr id="133" name="Google Shape;133;p13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6359700" y="1767000"/>
              <a:ext cx="3741399" cy="3741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13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4951525" y="1251475"/>
              <a:ext cx="7124699" cy="7124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13"/>
            <p:cNvSpPr/>
            <p:nvPr/>
          </p:nvSpPr>
          <p:spPr>
            <a:xfrm>
              <a:off x="8210450" y="-582725"/>
              <a:ext cx="1834200" cy="18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7394425" y="-648475"/>
              <a:ext cx="1486200" cy="14862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title"/>
          </p:nvPr>
        </p:nvSpPr>
        <p:spPr>
          <a:xfrm>
            <a:off x="713222" y="709411"/>
            <a:ext cx="3205500" cy="10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14"/>
          <p:cNvSpPr txBox="1"/>
          <p:nvPr>
            <p:ph type="subTitle" idx="1"/>
          </p:nvPr>
        </p:nvSpPr>
        <p:spPr>
          <a:xfrm>
            <a:off x="713225" y="2533711"/>
            <a:ext cx="4373700" cy="20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grpSp>
        <p:nvGrpSpPr>
          <p:cNvPr id="140" name="Google Shape;140;p14"/>
          <p:cNvGrpSpPr/>
          <p:nvPr/>
        </p:nvGrpSpPr>
        <p:grpSpPr>
          <a:xfrm>
            <a:off x="-1042250" y="-1184037"/>
            <a:ext cx="1999800" cy="2352837"/>
            <a:chOff x="-1042250" y="-1184037"/>
            <a:chExt cx="1999800" cy="2352837"/>
          </a:xfrm>
        </p:grpSpPr>
        <p:sp>
          <p:nvSpPr>
            <p:cNvPr id="141" name="Google Shape;141;p14"/>
            <p:cNvSpPr/>
            <p:nvPr/>
          </p:nvSpPr>
          <p:spPr>
            <a:xfrm>
              <a:off x="-1042250" y="-1184037"/>
              <a:ext cx="1999800" cy="1999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-980635" y="-471600"/>
              <a:ext cx="1640400" cy="16404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3" name="Google Shape;143;p14"/>
          <p:cNvGrpSpPr/>
          <p:nvPr/>
        </p:nvGrpSpPr>
        <p:grpSpPr>
          <a:xfrm>
            <a:off x="6207625" y="-2223150"/>
            <a:ext cx="5143500" cy="8900083"/>
            <a:chOff x="6207625" y="-2223150"/>
            <a:chExt cx="5143500" cy="8900083"/>
          </a:xfrm>
        </p:grpSpPr>
        <p:sp>
          <p:nvSpPr>
            <p:cNvPr id="144" name="Google Shape;144;p14"/>
            <p:cNvSpPr/>
            <p:nvPr/>
          </p:nvSpPr>
          <p:spPr>
            <a:xfrm rot="7977112">
              <a:off x="6146928" y="4729834"/>
              <a:ext cx="5264874" cy="24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 rot="7977112">
              <a:off x="6050758" y="4591684"/>
              <a:ext cx="5264874" cy="11569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146" name="Google Shape;146;p14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6207625" y="-2223150"/>
              <a:ext cx="5143500" cy="5143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5670075" y="554675"/>
            <a:ext cx="2742000" cy="11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type="subTitle" idx="1"/>
          </p:nvPr>
        </p:nvSpPr>
        <p:spPr>
          <a:xfrm>
            <a:off x="5670075" y="1701275"/>
            <a:ext cx="2742000" cy="10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15"/>
          <p:cNvSpPr/>
          <p:nvPr>
            <p:ph type="pic" idx="2"/>
          </p:nvPr>
        </p:nvSpPr>
        <p:spPr>
          <a:xfrm>
            <a:off x="713225" y="554638"/>
            <a:ext cx="2801100" cy="4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15"/>
          <p:cNvSpPr/>
          <p:nvPr>
            <p:ph type="pic" idx="3"/>
          </p:nvPr>
        </p:nvSpPr>
        <p:spPr>
          <a:xfrm>
            <a:off x="3671775" y="539463"/>
            <a:ext cx="1795500" cy="22857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15"/>
          <p:cNvSpPr/>
          <p:nvPr>
            <p:ph type="pic" idx="4"/>
          </p:nvPr>
        </p:nvSpPr>
        <p:spPr>
          <a:xfrm>
            <a:off x="3649650" y="2953738"/>
            <a:ext cx="4781100" cy="1650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53" name="Google Shape;153;p15"/>
          <p:cNvGrpSpPr/>
          <p:nvPr/>
        </p:nvGrpSpPr>
        <p:grpSpPr>
          <a:xfrm>
            <a:off x="-766605" y="3370928"/>
            <a:ext cx="2159689" cy="2597050"/>
            <a:chOff x="-766605" y="3370928"/>
            <a:chExt cx="2159689" cy="2597050"/>
          </a:xfrm>
        </p:grpSpPr>
        <p:sp>
          <p:nvSpPr>
            <p:cNvPr id="154" name="Google Shape;154;p15"/>
            <p:cNvSpPr/>
            <p:nvPr/>
          </p:nvSpPr>
          <p:spPr>
            <a:xfrm rot="3104904">
              <a:off x="-1311290" y="4632901"/>
              <a:ext cx="3130270" cy="130956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 rot="3104904">
              <a:off x="-1150201" y="4595642"/>
              <a:ext cx="3130270" cy="234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6" name="Google Shape;156;p15"/>
          <p:cNvGrpSpPr/>
          <p:nvPr/>
        </p:nvGrpSpPr>
        <p:grpSpPr>
          <a:xfrm>
            <a:off x="4931825" y="-4005275"/>
            <a:ext cx="7862949" cy="10093125"/>
            <a:chOff x="4931825" y="-4005275"/>
            <a:chExt cx="7862949" cy="10093125"/>
          </a:xfrm>
        </p:grpSpPr>
        <p:pic>
          <p:nvPicPr>
            <p:cNvPr id="157" name="Google Shape;157;p15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4931825" y="-3106850"/>
              <a:ext cx="51435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5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5670075" y="-4005275"/>
              <a:ext cx="7124699" cy="7124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Google Shape;159;p15"/>
            <p:cNvSpPr/>
            <p:nvPr/>
          </p:nvSpPr>
          <p:spPr>
            <a:xfrm rot="10800000">
              <a:off x="8388063" y="4601650"/>
              <a:ext cx="1486200" cy="1486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 rot="10800000">
              <a:off x="8059538" y="4655950"/>
              <a:ext cx="1377600" cy="1377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3" name="Google Shape;163;p16"/>
          <p:cNvSpPr txBox="1"/>
          <p:nvPr>
            <p:ph type="subTitle" idx="1"/>
          </p:nvPr>
        </p:nvSpPr>
        <p:spPr>
          <a:xfrm>
            <a:off x="937625" y="2473626"/>
            <a:ext cx="2175300" cy="20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4" name="Google Shape;164;p16"/>
          <p:cNvSpPr txBox="1"/>
          <p:nvPr>
            <p:ph type="subTitle" idx="2"/>
          </p:nvPr>
        </p:nvSpPr>
        <p:spPr>
          <a:xfrm>
            <a:off x="3484347" y="2473626"/>
            <a:ext cx="2175300" cy="20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5" name="Google Shape;165;p16"/>
          <p:cNvSpPr txBox="1"/>
          <p:nvPr>
            <p:ph type="subTitle" idx="3"/>
          </p:nvPr>
        </p:nvSpPr>
        <p:spPr>
          <a:xfrm>
            <a:off x="6031075" y="2473626"/>
            <a:ext cx="2175300" cy="20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6" name="Google Shape;166;p16"/>
          <p:cNvSpPr txBox="1"/>
          <p:nvPr>
            <p:ph type="subTitle" idx="4"/>
          </p:nvPr>
        </p:nvSpPr>
        <p:spPr>
          <a:xfrm>
            <a:off x="937625" y="1626000"/>
            <a:ext cx="21753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7" name="Google Shape;167;p16"/>
          <p:cNvSpPr txBox="1"/>
          <p:nvPr>
            <p:ph type="subTitle" idx="5"/>
          </p:nvPr>
        </p:nvSpPr>
        <p:spPr>
          <a:xfrm>
            <a:off x="3484350" y="1626000"/>
            <a:ext cx="21753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8" name="Google Shape;168;p16"/>
          <p:cNvSpPr txBox="1"/>
          <p:nvPr>
            <p:ph type="subTitle" idx="6"/>
          </p:nvPr>
        </p:nvSpPr>
        <p:spPr>
          <a:xfrm>
            <a:off x="6031075" y="1626000"/>
            <a:ext cx="21753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69" name="Google Shape;169;p16"/>
          <p:cNvGrpSpPr/>
          <p:nvPr/>
        </p:nvGrpSpPr>
        <p:grpSpPr>
          <a:xfrm>
            <a:off x="5772325" y="-2530050"/>
            <a:ext cx="7454875" cy="8997133"/>
            <a:chOff x="5772325" y="-2530050"/>
            <a:chExt cx="7454875" cy="8997133"/>
          </a:xfrm>
        </p:grpSpPr>
        <p:pic>
          <p:nvPicPr>
            <p:cNvPr id="170" name="Google Shape;170;p16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5772325" y="-2530050"/>
              <a:ext cx="7454875" cy="7454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6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6643125" y="-2169151"/>
              <a:ext cx="4742876" cy="4742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16"/>
            <p:cNvSpPr/>
            <p:nvPr/>
          </p:nvSpPr>
          <p:spPr>
            <a:xfrm rot="7977112">
              <a:off x="6221241" y="4519984"/>
              <a:ext cx="5264874" cy="24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 rot="7977112">
              <a:off x="6125070" y="4381834"/>
              <a:ext cx="5264874" cy="11569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74" name="Google Shape;174;p16"/>
          <p:cNvGrpSpPr/>
          <p:nvPr/>
        </p:nvGrpSpPr>
        <p:grpSpPr>
          <a:xfrm>
            <a:off x="-1385205" y="-1794429"/>
            <a:ext cx="3734871" cy="8162354"/>
            <a:chOff x="-1385205" y="-1794429"/>
            <a:chExt cx="3734871" cy="8162354"/>
          </a:xfrm>
        </p:grpSpPr>
        <p:sp>
          <p:nvSpPr>
            <p:cNvPr id="175" name="Google Shape;175;p16"/>
            <p:cNvSpPr/>
            <p:nvPr/>
          </p:nvSpPr>
          <p:spPr>
            <a:xfrm>
              <a:off x="-948926" y="4497725"/>
              <a:ext cx="1870200" cy="187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-507410" y="4368137"/>
              <a:ext cx="1640400" cy="16404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 rot="-2822888">
              <a:off x="-2215092" y="128472"/>
              <a:ext cx="5264874" cy="24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 rot="-2822888">
              <a:off x="-2118922" y="175122"/>
              <a:ext cx="5264874" cy="11569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1" name="Google Shape;181;p17"/>
          <p:cNvSpPr txBox="1"/>
          <p:nvPr>
            <p:ph type="subTitle" idx="1"/>
          </p:nvPr>
        </p:nvSpPr>
        <p:spPr>
          <a:xfrm>
            <a:off x="1001574" y="1811825"/>
            <a:ext cx="3314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2" name="Google Shape;182;p17"/>
          <p:cNvSpPr txBox="1"/>
          <p:nvPr>
            <p:ph type="subTitle" idx="2"/>
          </p:nvPr>
        </p:nvSpPr>
        <p:spPr>
          <a:xfrm>
            <a:off x="4828026" y="1811825"/>
            <a:ext cx="3314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3" name="Google Shape;183;p17"/>
          <p:cNvSpPr txBox="1"/>
          <p:nvPr>
            <p:ph type="subTitle" idx="3"/>
          </p:nvPr>
        </p:nvSpPr>
        <p:spPr>
          <a:xfrm>
            <a:off x="1001574" y="3396200"/>
            <a:ext cx="3314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4" name="Google Shape;184;p17"/>
          <p:cNvSpPr txBox="1"/>
          <p:nvPr>
            <p:ph type="subTitle" idx="4"/>
          </p:nvPr>
        </p:nvSpPr>
        <p:spPr>
          <a:xfrm>
            <a:off x="4828026" y="3396200"/>
            <a:ext cx="3314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5" name="Google Shape;185;p17"/>
          <p:cNvSpPr txBox="1"/>
          <p:nvPr>
            <p:ph type="subTitle" idx="5"/>
          </p:nvPr>
        </p:nvSpPr>
        <p:spPr>
          <a:xfrm>
            <a:off x="1001575" y="1360725"/>
            <a:ext cx="33144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6" name="Google Shape;186;p17"/>
          <p:cNvSpPr txBox="1"/>
          <p:nvPr>
            <p:ph type="subTitle" idx="6"/>
          </p:nvPr>
        </p:nvSpPr>
        <p:spPr>
          <a:xfrm>
            <a:off x="1001575" y="2945175"/>
            <a:ext cx="33144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7" name="Google Shape;187;p17"/>
          <p:cNvSpPr txBox="1"/>
          <p:nvPr>
            <p:ph type="subTitle" idx="7"/>
          </p:nvPr>
        </p:nvSpPr>
        <p:spPr>
          <a:xfrm>
            <a:off x="4827999" y="1360725"/>
            <a:ext cx="33144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8" name="Google Shape;188;p17"/>
          <p:cNvSpPr txBox="1"/>
          <p:nvPr>
            <p:ph type="subTitle" idx="8"/>
          </p:nvPr>
        </p:nvSpPr>
        <p:spPr>
          <a:xfrm>
            <a:off x="4827999" y="2945175"/>
            <a:ext cx="33144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89" name="Google Shape;189;p17"/>
          <p:cNvGrpSpPr/>
          <p:nvPr/>
        </p:nvGrpSpPr>
        <p:grpSpPr>
          <a:xfrm>
            <a:off x="7283638" y="-711652"/>
            <a:ext cx="1999788" cy="2081916"/>
            <a:chOff x="7283638" y="-711652"/>
            <a:chExt cx="1999788" cy="2081916"/>
          </a:xfrm>
        </p:grpSpPr>
        <p:sp>
          <p:nvSpPr>
            <p:cNvPr id="190" name="Google Shape;190;p17"/>
            <p:cNvSpPr/>
            <p:nvPr/>
          </p:nvSpPr>
          <p:spPr>
            <a:xfrm rot="-5400000">
              <a:off x="7413226" y="-499936"/>
              <a:ext cx="1870200" cy="187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 rot="-5400000">
              <a:off x="7283638" y="-711652"/>
              <a:ext cx="1640400" cy="16404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92" name="Google Shape;192;p17"/>
          <p:cNvGrpSpPr/>
          <p:nvPr/>
        </p:nvGrpSpPr>
        <p:grpSpPr>
          <a:xfrm>
            <a:off x="-3014225" y="-1794429"/>
            <a:ext cx="7454875" cy="11496329"/>
            <a:chOff x="-3014225" y="-1794429"/>
            <a:chExt cx="7454875" cy="11496329"/>
          </a:xfrm>
        </p:grpSpPr>
        <p:pic>
          <p:nvPicPr>
            <p:cNvPr id="193" name="Google Shape;193;p17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-3014225" y="2247025"/>
              <a:ext cx="7454875" cy="7454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17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-2393212" y="2075587"/>
              <a:ext cx="4742876" cy="4742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p17"/>
            <p:cNvSpPr/>
            <p:nvPr/>
          </p:nvSpPr>
          <p:spPr>
            <a:xfrm rot="-2822888">
              <a:off x="-2215092" y="128472"/>
              <a:ext cx="5264874" cy="24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6" name="Google Shape;196;p17"/>
            <p:cNvSpPr/>
            <p:nvPr/>
          </p:nvSpPr>
          <p:spPr>
            <a:xfrm rot="-2822888">
              <a:off x="-2118922" y="175122"/>
              <a:ext cx="5264874" cy="11569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18"/>
          <p:cNvSpPr txBox="1"/>
          <p:nvPr>
            <p:ph type="subTitle" idx="1"/>
          </p:nvPr>
        </p:nvSpPr>
        <p:spPr>
          <a:xfrm>
            <a:off x="720000" y="1710160"/>
            <a:ext cx="2233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0" name="Google Shape;200;p18"/>
          <p:cNvSpPr txBox="1"/>
          <p:nvPr>
            <p:ph type="subTitle" idx="2"/>
          </p:nvPr>
        </p:nvSpPr>
        <p:spPr>
          <a:xfrm>
            <a:off x="3455250" y="1710160"/>
            <a:ext cx="2233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1" name="Google Shape;201;p18"/>
          <p:cNvSpPr txBox="1"/>
          <p:nvPr>
            <p:ph type="subTitle" idx="3"/>
          </p:nvPr>
        </p:nvSpPr>
        <p:spPr>
          <a:xfrm>
            <a:off x="720000" y="3440454"/>
            <a:ext cx="2233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2" name="Google Shape;202;p18"/>
          <p:cNvSpPr txBox="1"/>
          <p:nvPr>
            <p:ph type="subTitle" idx="4"/>
          </p:nvPr>
        </p:nvSpPr>
        <p:spPr>
          <a:xfrm>
            <a:off x="3455250" y="3440454"/>
            <a:ext cx="2233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3" name="Google Shape;203;p18"/>
          <p:cNvSpPr txBox="1"/>
          <p:nvPr>
            <p:ph type="subTitle" idx="5"/>
          </p:nvPr>
        </p:nvSpPr>
        <p:spPr>
          <a:xfrm>
            <a:off x="6190500" y="1710160"/>
            <a:ext cx="2233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4" name="Google Shape;204;p18"/>
          <p:cNvSpPr txBox="1"/>
          <p:nvPr>
            <p:ph type="subTitle" idx="6"/>
          </p:nvPr>
        </p:nvSpPr>
        <p:spPr>
          <a:xfrm>
            <a:off x="6190500" y="3440454"/>
            <a:ext cx="2233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5" name="Google Shape;205;p18"/>
          <p:cNvSpPr txBox="1"/>
          <p:nvPr>
            <p:ph type="subTitle" idx="7"/>
          </p:nvPr>
        </p:nvSpPr>
        <p:spPr>
          <a:xfrm>
            <a:off x="720000" y="1336275"/>
            <a:ext cx="2233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6" name="Google Shape;206;p18"/>
          <p:cNvSpPr txBox="1"/>
          <p:nvPr>
            <p:ph type="subTitle" idx="8"/>
          </p:nvPr>
        </p:nvSpPr>
        <p:spPr>
          <a:xfrm>
            <a:off x="3455250" y="1336275"/>
            <a:ext cx="2231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7" name="Google Shape;207;p18"/>
          <p:cNvSpPr txBox="1"/>
          <p:nvPr>
            <p:ph type="subTitle" idx="9"/>
          </p:nvPr>
        </p:nvSpPr>
        <p:spPr>
          <a:xfrm>
            <a:off x="6190500" y="1336275"/>
            <a:ext cx="2231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8" name="Google Shape;208;p18"/>
          <p:cNvSpPr txBox="1"/>
          <p:nvPr>
            <p:ph type="subTitle" idx="13"/>
          </p:nvPr>
        </p:nvSpPr>
        <p:spPr>
          <a:xfrm>
            <a:off x="720000" y="3063351"/>
            <a:ext cx="2233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9" name="Google Shape;209;p18"/>
          <p:cNvSpPr txBox="1"/>
          <p:nvPr>
            <p:ph type="subTitle" idx="14"/>
          </p:nvPr>
        </p:nvSpPr>
        <p:spPr>
          <a:xfrm>
            <a:off x="3455250" y="3063356"/>
            <a:ext cx="2231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0" name="Google Shape;210;p18"/>
          <p:cNvSpPr txBox="1"/>
          <p:nvPr>
            <p:ph type="subTitle" idx="15"/>
          </p:nvPr>
        </p:nvSpPr>
        <p:spPr>
          <a:xfrm>
            <a:off x="6190500" y="3063356"/>
            <a:ext cx="2231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11" name="Google Shape;211;p18"/>
          <p:cNvGrpSpPr/>
          <p:nvPr/>
        </p:nvGrpSpPr>
        <p:grpSpPr>
          <a:xfrm>
            <a:off x="-2608475" y="-4251150"/>
            <a:ext cx="7553999" cy="7124699"/>
            <a:chOff x="-2608475" y="-4251150"/>
            <a:chExt cx="7553999" cy="7124699"/>
          </a:xfrm>
        </p:grpSpPr>
        <p:pic>
          <p:nvPicPr>
            <p:cNvPr id="212" name="Google Shape;212;p18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-2179175" y="-4251150"/>
              <a:ext cx="7124699" cy="7124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18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-2608475" y="-2395100"/>
              <a:ext cx="5143500" cy="5143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" name="Google Shape;214;p18"/>
          <p:cNvGrpSpPr/>
          <p:nvPr/>
        </p:nvGrpSpPr>
        <p:grpSpPr>
          <a:xfrm>
            <a:off x="7468514" y="-615287"/>
            <a:ext cx="2597050" cy="6405236"/>
            <a:chOff x="7468514" y="-615287"/>
            <a:chExt cx="2597050" cy="6405236"/>
          </a:xfrm>
        </p:grpSpPr>
        <p:sp>
          <p:nvSpPr>
            <p:cNvPr id="215" name="Google Shape;215;p18"/>
            <p:cNvSpPr/>
            <p:nvPr/>
          </p:nvSpPr>
          <p:spPr>
            <a:xfrm rot="8504904">
              <a:off x="7172979" y="4585231"/>
              <a:ext cx="3130270" cy="130956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 rot="8504904">
              <a:off x="7263980" y="4800062"/>
              <a:ext cx="3130270" cy="234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7" name="Google Shape;217;p18"/>
            <p:cNvSpPr/>
            <p:nvPr/>
          </p:nvSpPr>
          <p:spPr>
            <a:xfrm rot="10800000">
              <a:off x="8477563" y="-517612"/>
              <a:ext cx="1486200" cy="1486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8" name="Google Shape;218;p18"/>
            <p:cNvSpPr/>
            <p:nvPr/>
          </p:nvSpPr>
          <p:spPr>
            <a:xfrm rot="10800000">
              <a:off x="8320488" y="-615287"/>
              <a:ext cx="1377600" cy="1377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/>
          <p:nvPr>
            <p:ph type="title" hasCustomPrompt="1"/>
          </p:nvPr>
        </p:nvSpPr>
        <p:spPr>
          <a:xfrm>
            <a:off x="713384" y="2691370"/>
            <a:ext cx="24060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1" name="Google Shape;221;p19"/>
          <p:cNvSpPr txBox="1"/>
          <p:nvPr>
            <p:ph type="subTitle" idx="1"/>
          </p:nvPr>
        </p:nvSpPr>
        <p:spPr>
          <a:xfrm>
            <a:off x="713375" y="3587500"/>
            <a:ext cx="24060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222" name="Google Shape;222;p19"/>
          <p:cNvSpPr txBox="1"/>
          <p:nvPr>
            <p:ph type="title" idx="2" hasCustomPrompt="1"/>
          </p:nvPr>
        </p:nvSpPr>
        <p:spPr>
          <a:xfrm>
            <a:off x="3369076" y="2691370"/>
            <a:ext cx="24060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3" name="Google Shape;223;p19"/>
          <p:cNvSpPr txBox="1"/>
          <p:nvPr>
            <p:ph type="subTitle" idx="3"/>
          </p:nvPr>
        </p:nvSpPr>
        <p:spPr>
          <a:xfrm>
            <a:off x="3369073" y="3587500"/>
            <a:ext cx="24060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224" name="Google Shape;224;p19"/>
          <p:cNvSpPr txBox="1"/>
          <p:nvPr>
            <p:ph type="title" idx="4" hasCustomPrompt="1"/>
          </p:nvPr>
        </p:nvSpPr>
        <p:spPr>
          <a:xfrm>
            <a:off x="6024786" y="2691370"/>
            <a:ext cx="24060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5" name="Google Shape;225;p19"/>
          <p:cNvSpPr txBox="1"/>
          <p:nvPr>
            <p:ph type="subTitle" idx="5"/>
          </p:nvPr>
        </p:nvSpPr>
        <p:spPr>
          <a:xfrm>
            <a:off x="6024775" y="3587500"/>
            <a:ext cx="24060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grpSp>
        <p:nvGrpSpPr>
          <p:cNvPr id="226" name="Google Shape;226;p19"/>
          <p:cNvGrpSpPr/>
          <p:nvPr/>
        </p:nvGrpSpPr>
        <p:grpSpPr>
          <a:xfrm>
            <a:off x="4453575" y="-3022850"/>
            <a:ext cx="7606149" cy="9518808"/>
            <a:chOff x="4453575" y="-3022850"/>
            <a:chExt cx="7606149" cy="9518808"/>
          </a:xfrm>
        </p:grpSpPr>
        <p:pic>
          <p:nvPicPr>
            <p:cNvPr id="227" name="Google Shape;227;p19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4935025" y="-3022850"/>
              <a:ext cx="7124699" cy="7124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19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4453575" y="-2641000"/>
              <a:ext cx="51435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19"/>
            <p:cNvSpPr/>
            <p:nvPr/>
          </p:nvSpPr>
          <p:spPr>
            <a:xfrm rot="7977112">
              <a:off x="6066741" y="4548859"/>
              <a:ext cx="5264874" cy="24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0" name="Google Shape;230;p19"/>
            <p:cNvSpPr/>
            <p:nvPr/>
          </p:nvSpPr>
          <p:spPr>
            <a:xfrm rot="7977112">
              <a:off x="5970570" y="4410709"/>
              <a:ext cx="5264874" cy="11569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31" name="Google Shape;231;p19"/>
          <p:cNvGrpSpPr/>
          <p:nvPr/>
        </p:nvGrpSpPr>
        <p:grpSpPr>
          <a:xfrm>
            <a:off x="-2784575" y="-1232377"/>
            <a:ext cx="5494518" cy="8276626"/>
            <a:chOff x="-2784575" y="-1232377"/>
            <a:chExt cx="5494518" cy="8276626"/>
          </a:xfrm>
        </p:grpSpPr>
        <p:pic>
          <p:nvPicPr>
            <p:cNvPr id="232" name="Google Shape;232;p19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-2784575" y="2077650"/>
              <a:ext cx="4966599" cy="4966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" name="Google Shape;233;p19"/>
            <p:cNvSpPr/>
            <p:nvPr/>
          </p:nvSpPr>
          <p:spPr>
            <a:xfrm>
              <a:off x="-1008700" y="3082450"/>
              <a:ext cx="1438500" cy="143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-452274" y="3082450"/>
              <a:ext cx="1165500" cy="1165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5" name="Google Shape;235;p19"/>
            <p:cNvSpPr/>
            <p:nvPr/>
          </p:nvSpPr>
          <p:spPr>
            <a:xfrm rot="-2577112" flipH="1">
              <a:off x="-1980944" y="558074"/>
              <a:ext cx="5264874" cy="24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6" name="Google Shape;236;p19"/>
            <p:cNvSpPr/>
            <p:nvPr/>
          </p:nvSpPr>
          <p:spPr>
            <a:xfrm rot="-2577112" flipH="1">
              <a:off x="-1888545" y="608495"/>
              <a:ext cx="5264874" cy="11569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/>
          <p:nvPr>
            <p:ph type="title"/>
          </p:nvPr>
        </p:nvSpPr>
        <p:spPr>
          <a:xfrm>
            <a:off x="713213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9" name="Google Shape;239;p20"/>
          <p:cNvSpPr txBox="1"/>
          <p:nvPr>
            <p:ph type="subTitle" idx="1"/>
          </p:nvPr>
        </p:nvSpPr>
        <p:spPr>
          <a:xfrm>
            <a:off x="713225" y="1745009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0" name="Google Shape;240;p20"/>
          <p:cNvSpPr txBox="1"/>
          <p:nvPr/>
        </p:nvSpPr>
        <p:spPr>
          <a:xfrm>
            <a:off x="713225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-GB" sz="1000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-GB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-GB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r>
              <a:rPr lang="en-GB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41" name="Google Shape;241;p20"/>
          <p:cNvGrpSpPr/>
          <p:nvPr/>
        </p:nvGrpSpPr>
        <p:grpSpPr>
          <a:xfrm>
            <a:off x="4674500" y="-2472975"/>
            <a:ext cx="7124699" cy="7810775"/>
            <a:chOff x="4674500" y="-2472975"/>
            <a:chExt cx="7124699" cy="7810775"/>
          </a:xfrm>
        </p:grpSpPr>
        <p:pic>
          <p:nvPicPr>
            <p:cNvPr id="242" name="Google Shape;242;p20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>
              <a:off x="4674500" y="-2472975"/>
              <a:ext cx="7124699" cy="7124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20"/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6120325" y="194300"/>
              <a:ext cx="51435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" name="Google Shape;244;p20"/>
            <p:cNvSpPr/>
            <p:nvPr/>
          </p:nvSpPr>
          <p:spPr>
            <a:xfrm rot="2700000">
              <a:off x="6763888" y="742343"/>
              <a:ext cx="3130220" cy="13067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5" name="Google Shape;245;p20"/>
            <p:cNvSpPr/>
            <p:nvPr/>
          </p:nvSpPr>
          <p:spPr>
            <a:xfrm rot="2700000">
              <a:off x="6912862" y="686600"/>
              <a:ext cx="3130220" cy="237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3853550" y="2272425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type="title" idx="2" hasCustomPrompt="1"/>
          </p:nvPr>
        </p:nvSpPr>
        <p:spPr>
          <a:xfrm>
            <a:off x="3834750" y="1087900"/>
            <a:ext cx="1474500" cy="841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/>
          <p:nvPr>
            <p:ph type="pic" idx="3"/>
          </p:nvPr>
        </p:nvSpPr>
        <p:spPr>
          <a:xfrm>
            <a:off x="713225" y="539500"/>
            <a:ext cx="2760600" cy="4064400"/>
          </a:xfrm>
          <a:prstGeom prst="rect">
            <a:avLst/>
          </a:prstGeom>
          <a:noFill/>
          <a:ln>
            <a:noFill/>
          </a:ln>
        </p:spPr>
      </p:sp>
      <p:pic>
        <p:nvPicPr>
          <p:cNvPr id="28" name="Google Shape;28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734125" y="-1813800"/>
            <a:ext cx="51435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" name="Google Shape;29;p3"/>
          <p:cNvGrpSpPr/>
          <p:nvPr/>
        </p:nvGrpSpPr>
        <p:grpSpPr>
          <a:xfrm>
            <a:off x="-4343625" y="-586350"/>
            <a:ext cx="7124699" cy="7124699"/>
            <a:chOff x="-4343625" y="-586350"/>
            <a:chExt cx="7124699" cy="7124699"/>
          </a:xfrm>
        </p:grpSpPr>
        <p:pic>
          <p:nvPicPr>
            <p:cNvPr id="30" name="Google Shape;30;p3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-4343625" y="-586350"/>
              <a:ext cx="7124699" cy="7124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" name="Google Shape;31;p3"/>
            <p:cNvSpPr/>
            <p:nvPr/>
          </p:nvSpPr>
          <p:spPr>
            <a:xfrm rot="-1496326">
              <a:off x="-642173" y="3737314"/>
              <a:ext cx="1834225" cy="1834225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1496444">
              <a:off x="-149035" y="4370363"/>
              <a:ext cx="1486196" cy="1486196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21"/>
          <p:cNvGrpSpPr/>
          <p:nvPr/>
        </p:nvGrpSpPr>
        <p:grpSpPr>
          <a:xfrm>
            <a:off x="7914325" y="3932475"/>
            <a:ext cx="1643275" cy="1583875"/>
            <a:chOff x="7914325" y="3932475"/>
            <a:chExt cx="1643275" cy="1583875"/>
          </a:xfrm>
        </p:grpSpPr>
        <p:sp>
          <p:nvSpPr>
            <p:cNvPr id="248" name="Google Shape;248;p21"/>
            <p:cNvSpPr/>
            <p:nvPr/>
          </p:nvSpPr>
          <p:spPr>
            <a:xfrm rot="10800000">
              <a:off x="8071400" y="4030150"/>
              <a:ext cx="1486200" cy="1486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9" name="Google Shape;249;p21"/>
            <p:cNvSpPr/>
            <p:nvPr/>
          </p:nvSpPr>
          <p:spPr>
            <a:xfrm rot="10800000">
              <a:off x="7914325" y="3932475"/>
              <a:ext cx="1377600" cy="1377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0" name="Google Shape;250;p21"/>
          <p:cNvGrpSpPr/>
          <p:nvPr/>
        </p:nvGrpSpPr>
        <p:grpSpPr>
          <a:xfrm>
            <a:off x="-2849125" y="-3837262"/>
            <a:ext cx="7523637" cy="7236719"/>
            <a:chOff x="-2849125" y="-3837262"/>
            <a:chExt cx="7523637" cy="7236719"/>
          </a:xfrm>
        </p:grpSpPr>
        <p:pic>
          <p:nvPicPr>
            <p:cNvPr id="251" name="Google Shape;251;p21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rot="-5400000">
              <a:off x="-2849125" y="-3837262"/>
              <a:ext cx="7124699" cy="7124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21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-5400000">
              <a:off x="-468988" y="-3182937"/>
              <a:ext cx="51435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" name="Google Shape;253;p21"/>
            <p:cNvSpPr/>
            <p:nvPr/>
          </p:nvSpPr>
          <p:spPr>
            <a:xfrm rot="-2700000">
              <a:off x="-1293569" y="310328"/>
              <a:ext cx="3130220" cy="13067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4" name="Google Shape;254;p21"/>
            <p:cNvSpPr/>
            <p:nvPr/>
          </p:nvSpPr>
          <p:spPr>
            <a:xfrm rot="-2700000">
              <a:off x="-1402769" y="214812"/>
              <a:ext cx="3130220" cy="237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5" name="Google Shape;255;p21"/>
            <p:cNvSpPr/>
            <p:nvPr/>
          </p:nvSpPr>
          <p:spPr>
            <a:xfrm rot="-8100000">
              <a:off x="-1087785" y="1605459"/>
              <a:ext cx="1486197" cy="148619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6" name="Google Shape;256;p21"/>
            <p:cNvSpPr/>
            <p:nvPr/>
          </p:nvSpPr>
          <p:spPr>
            <a:xfrm rot="-8100000">
              <a:off x="-1075481" y="1402846"/>
              <a:ext cx="1377585" cy="1377585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2"/>
          <p:cNvGrpSpPr/>
          <p:nvPr/>
        </p:nvGrpSpPr>
        <p:grpSpPr>
          <a:xfrm flipH="1">
            <a:off x="-3835650" y="-2669625"/>
            <a:ext cx="7124699" cy="8271025"/>
            <a:chOff x="5712050" y="-2754675"/>
            <a:chExt cx="7124699" cy="8271025"/>
          </a:xfrm>
        </p:grpSpPr>
        <p:pic>
          <p:nvPicPr>
            <p:cNvPr id="259" name="Google Shape;259;p22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5712050" y="-2754675"/>
              <a:ext cx="7124699" cy="7124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22"/>
            <p:cNvSpPr/>
            <p:nvPr/>
          </p:nvSpPr>
          <p:spPr>
            <a:xfrm rot="2700000">
              <a:off x="6763888" y="742343"/>
              <a:ext cx="3130220" cy="13067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1" name="Google Shape;261;p22"/>
            <p:cNvSpPr/>
            <p:nvPr/>
          </p:nvSpPr>
          <p:spPr>
            <a:xfrm rot="2700000">
              <a:off x="6912862" y="686600"/>
              <a:ext cx="3130220" cy="237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2" name="Google Shape;262;p22"/>
            <p:cNvSpPr/>
            <p:nvPr/>
          </p:nvSpPr>
          <p:spPr>
            <a:xfrm rot="10800000">
              <a:off x="8071400" y="4030150"/>
              <a:ext cx="1486200" cy="1486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3" name="Google Shape;263;p22"/>
            <p:cNvSpPr/>
            <p:nvPr/>
          </p:nvSpPr>
          <p:spPr>
            <a:xfrm rot="10800000">
              <a:off x="7914325" y="3932475"/>
              <a:ext cx="1377600" cy="1377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64" name="Google Shape;264;p22"/>
          <p:cNvGrpSpPr/>
          <p:nvPr/>
        </p:nvGrpSpPr>
        <p:grpSpPr>
          <a:xfrm flipH="1">
            <a:off x="4326587" y="-3752212"/>
            <a:ext cx="7523637" cy="9240990"/>
            <a:chOff x="-2849125" y="-3837262"/>
            <a:chExt cx="7523637" cy="9240990"/>
          </a:xfrm>
        </p:grpSpPr>
        <p:pic>
          <p:nvPicPr>
            <p:cNvPr id="265" name="Google Shape;265;p22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rot="-5400000">
              <a:off x="-2849125" y="-3837262"/>
              <a:ext cx="7124699" cy="7124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22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-5400000">
              <a:off x="-468988" y="-3182937"/>
              <a:ext cx="51435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" name="Google Shape;267;p22"/>
            <p:cNvSpPr/>
            <p:nvPr/>
          </p:nvSpPr>
          <p:spPr>
            <a:xfrm rot="-8100000">
              <a:off x="-1528807" y="4114091"/>
              <a:ext cx="3130220" cy="13067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8" name="Google Shape;268;p22"/>
            <p:cNvSpPr/>
            <p:nvPr/>
          </p:nvSpPr>
          <p:spPr>
            <a:xfrm rot="-8100000">
              <a:off x="-1677781" y="4276748"/>
              <a:ext cx="3130220" cy="237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9" name="Google Shape;269;p22"/>
            <p:cNvSpPr/>
            <p:nvPr/>
          </p:nvSpPr>
          <p:spPr>
            <a:xfrm rot="-8100000">
              <a:off x="-1223685" y="91659"/>
              <a:ext cx="1486197" cy="148619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0" name="Google Shape;270;p22"/>
            <p:cNvSpPr/>
            <p:nvPr/>
          </p:nvSpPr>
          <p:spPr>
            <a:xfrm rot="-8100000">
              <a:off x="-1211381" y="-110954"/>
              <a:ext cx="1377585" cy="1377585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type="body" idx="1"/>
          </p:nvPr>
        </p:nvSpPr>
        <p:spPr>
          <a:xfrm>
            <a:off x="720000" y="1215741"/>
            <a:ext cx="7704000" cy="29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6" name="Google Shape;36;p4"/>
          <p:cNvGrpSpPr/>
          <p:nvPr/>
        </p:nvGrpSpPr>
        <p:grpSpPr>
          <a:xfrm>
            <a:off x="-2061600" y="1897700"/>
            <a:ext cx="4966599" cy="4966599"/>
            <a:chOff x="-2061600" y="1897700"/>
            <a:chExt cx="4966599" cy="4966599"/>
          </a:xfrm>
        </p:grpSpPr>
        <p:pic>
          <p:nvPicPr>
            <p:cNvPr id="37" name="Google Shape;37;p4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-2061600" y="1897700"/>
              <a:ext cx="4966599" cy="4966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Google Shape;38;p4"/>
            <p:cNvSpPr/>
            <p:nvPr/>
          </p:nvSpPr>
          <p:spPr>
            <a:xfrm rot="-8099767">
              <a:off x="-1087934" y="4279869"/>
              <a:ext cx="3130432" cy="130886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8099767">
              <a:off x="-1237208" y="4442738"/>
              <a:ext cx="3130432" cy="235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0" name="Google Shape;40;p4"/>
          <p:cNvGrpSpPr/>
          <p:nvPr/>
        </p:nvGrpSpPr>
        <p:grpSpPr>
          <a:xfrm>
            <a:off x="6585225" y="-1951250"/>
            <a:ext cx="5143500" cy="5143500"/>
            <a:chOff x="6585225" y="-1951250"/>
            <a:chExt cx="5143500" cy="5143500"/>
          </a:xfrm>
        </p:grpSpPr>
        <p:pic>
          <p:nvPicPr>
            <p:cNvPr id="41" name="Google Shape;41;p4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6585225" y="-1951250"/>
              <a:ext cx="51435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4"/>
            <p:cNvSpPr/>
            <p:nvPr/>
          </p:nvSpPr>
          <p:spPr>
            <a:xfrm rot="7296268">
              <a:off x="8496826" y="1037269"/>
              <a:ext cx="1486111" cy="148611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7296597">
              <a:off x="8310664" y="1191776"/>
              <a:ext cx="1377701" cy="1377701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type="subTitle" idx="1"/>
          </p:nvPr>
        </p:nvSpPr>
        <p:spPr>
          <a:xfrm>
            <a:off x="4923137" y="2968100"/>
            <a:ext cx="2505600" cy="14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type="subTitle" idx="2"/>
          </p:nvPr>
        </p:nvSpPr>
        <p:spPr>
          <a:xfrm>
            <a:off x="1715263" y="2968100"/>
            <a:ext cx="2505600" cy="14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type="subTitle" idx="3"/>
          </p:nvPr>
        </p:nvSpPr>
        <p:spPr>
          <a:xfrm>
            <a:off x="1715263" y="2468302"/>
            <a:ext cx="25056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type="subTitle" idx="4"/>
          </p:nvPr>
        </p:nvSpPr>
        <p:spPr>
          <a:xfrm>
            <a:off x="4923138" y="2468302"/>
            <a:ext cx="25056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50" name="Google Shape;50;p5"/>
          <p:cNvGrpSpPr/>
          <p:nvPr/>
        </p:nvGrpSpPr>
        <p:grpSpPr>
          <a:xfrm>
            <a:off x="6771445" y="-912487"/>
            <a:ext cx="3734871" cy="7645546"/>
            <a:chOff x="6771445" y="-912487"/>
            <a:chExt cx="3734871" cy="7645546"/>
          </a:xfrm>
        </p:grpSpPr>
        <p:sp>
          <p:nvSpPr>
            <p:cNvPr id="51" name="Google Shape;51;p5"/>
            <p:cNvSpPr/>
            <p:nvPr/>
          </p:nvSpPr>
          <p:spPr>
            <a:xfrm>
              <a:off x="7878000" y="-912487"/>
              <a:ext cx="1999800" cy="1999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7939615" y="-200050"/>
              <a:ext cx="1640400" cy="16404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7977112">
              <a:off x="6071328" y="4785959"/>
              <a:ext cx="5264874" cy="24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7977112">
              <a:off x="5975158" y="4647809"/>
              <a:ext cx="5264874" cy="11569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5" name="Google Shape;55;p5"/>
          <p:cNvGrpSpPr/>
          <p:nvPr/>
        </p:nvGrpSpPr>
        <p:grpSpPr>
          <a:xfrm>
            <a:off x="-3676475" y="-3463500"/>
            <a:ext cx="7454875" cy="7656475"/>
            <a:chOff x="-3676475" y="-3463500"/>
            <a:chExt cx="7454875" cy="7656475"/>
          </a:xfrm>
        </p:grpSpPr>
        <p:pic>
          <p:nvPicPr>
            <p:cNvPr id="56" name="Google Shape;56;p5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-3676475" y="-3463500"/>
              <a:ext cx="7454875" cy="7454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5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-2281800" y="-549901"/>
              <a:ext cx="4742876" cy="4742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58;p5"/>
            <p:cNvSpPr/>
            <p:nvPr/>
          </p:nvSpPr>
          <p:spPr>
            <a:xfrm rot="-2700000">
              <a:off x="-1118350" y="457904"/>
              <a:ext cx="3130220" cy="13067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-2700000">
              <a:off x="-1227550" y="362388"/>
              <a:ext cx="3130220" cy="237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2" name="Google Shape;62;p6"/>
          <p:cNvGrpSpPr/>
          <p:nvPr/>
        </p:nvGrpSpPr>
        <p:grpSpPr>
          <a:xfrm>
            <a:off x="6021275" y="-2380775"/>
            <a:ext cx="7124699" cy="7124699"/>
            <a:chOff x="6021275" y="-2380775"/>
            <a:chExt cx="7124699" cy="7124699"/>
          </a:xfrm>
        </p:grpSpPr>
        <p:pic>
          <p:nvPicPr>
            <p:cNvPr id="63" name="Google Shape;63;p6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6021275" y="-2380775"/>
              <a:ext cx="7124699" cy="7124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6"/>
            <p:cNvSpPr/>
            <p:nvPr/>
          </p:nvSpPr>
          <p:spPr>
            <a:xfrm rot="10800000">
              <a:off x="8199825" y="-203612"/>
              <a:ext cx="1486200" cy="1486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 rot="10800000">
              <a:off x="7948425" y="-425712"/>
              <a:ext cx="1377600" cy="1377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/>
          <p:nvPr>
            <p:ph type="title"/>
          </p:nvPr>
        </p:nvSpPr>
        <p:spPr>
          <a:xfrm>
            <a:off x="713225" y="539500"/>
            <a:ext cx="4294800" cy="10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type="subTitle" idx="1"/>
          </p:nvPr>
        </p:nvSpPr>
        <p:spPr>
          <a:xfrm>
            <a:off x="713225" y="17151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69" name="Google Shape;69;p7"/>
          <p:cNvSpPr/>
          <p:nvPr>
            <p:ph type="pic" idx="2"/>
          </p:nvPr>
        </p:nvSpPr>
        <p:spPr>
          <a:xfrm>
            <a:off x="5643775" y="539500"/>
            <a:ext cx="27870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7"/>
          <p:cNvSpPr/>
          <p:nvPr/>
        </p:nvSpPr>
        <p:spPr>
          <a:xfrm>
            <a:off x="2845250" y="-1785462"/>
            <a:ext cx="3692100" cy="36921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A786BB">
                  <a:alpha val="0"/>
                </a:srgbClr>
              </a:gs>
              <a:gs pos="100000">
                <a:srgbClr val="F9AD8E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1" name="Google Shape;71;p7"/>
          <p:cNvGrpSpPr/>
          <p:nvPr/>
        </p:nvGrpSpPr>
        <p:grpSpPr>
          <a:xfrm>
            <a:off x="-910826" y="4013450"/>
            <a:ext cx="2167641" cy="1995087"/>
            <a:chOff x="-910826" y="4013450"/>
            <a:chExt cx="2167641" cy="1995087"/>
          </a:xfrm>
        </p:grpSpPr>
        <p:sp>
          <p:nvSpPr>
            <p:cNvPr id="72" name="Google Shape;72;p7"/>
            <p:cNvSpPr/>
            <p:nvPr/>
          </p:nvSpPr>
          <p:spPr>
            <a:xfrm>
              <a:off x="-910826" y="4013450"/>
              <a:ext cx="1870200" cy="187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383585" y="4368137"/>
              <a:ext cx="1640400" cy="16404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4" name="Google Shape;74;p7"/>
          <p:cNvGrpSpPr/>
          <p:nvPr/>
        </p:nvGrpSpPr>
        <p:grpSpPr>
          <a:xfrm>
            <a:off x="5847600" y="-1926917"/>
            <a:ext cx="4608603" cy="8409767"/>
            <a:chOff x="5847600" y="-1926917"/>
            <a:chExt cx="4608603" cy="8409767"/>
          </a:xfrm>
        </p:grpSpPr>
        <p:sp>
          <p:nvSpPr>
            <p:cNvPr id="75" name="Google Shape;75;p7"/>
            <p:cNvSpPr/>
            <p:nvPr/>
          </p:nvSpPr>
          <p:spPr>
            <a:xfrm>
              <a:off x="5847600" y="1906650"/>
              <a:ext cx="4576200" cy="4576200"/>
            </a:xfrm>
            <a:prstGeom prst="ellipse">
              <a:avLst/>
            </a:prstGeom>
            <a:gradFill>
              <a:gsLst>
                <a:gs pos="0">
                  <a:schemeClr val="lt2"/>
                </a:gs>
                <a:gs pos="62000">
                  <a:srgbClr val="F9AD8E">
                    <a:alpha val="0"/>
                  </a:srgbClr>
                </a:gs>
                <a:gs pos="100000">
                  <a:srgbClr val="F9AD8E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 rot="2822888" flipH="1">
              <a:off x="6021216" y="-4016"/>
              <a:ext cx="5264874" cy="24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 rot="2822888" flipH="1">
              <a:off x="5925045" y="42634"/>
              <a:ext cx="5264874" cy="11569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80" name="Google Shape;80;p8"/>
          <p:cNvGrpSpPr/>
          <p:nvPr/>
        </p:nvGrpSpPr>
        <p:grpSpPr>
          <a:xfrm>
            <a:off x="6021275" y="-2380775"/>
            <a:ext cx="7124699" cy="7124699"/>
            <a:chOff x="6021275" y="-2380775"/>
            <a:chExt cx="7124699" cy="7124699"/>
          </a:xfrm>
        </p:grpSpPr>
        <p:pic>
          <p:nvPicPr>
            <p:cNvPr id="81" name="Google Shape;81;p8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6021275" y="-2380775"/>
              <a:ext cx="7124699" cy="7124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8"/>
            <p:cNvSpPr/>
            <p:nvPr/>
          </p:nvSpPr>
          <p:spPr>
            <a:xfrm rot="10800000">
              <a:off x="8199825" y="-203612"/>
              <a:ext cx="1486200" cy="1486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rot="10800000">
              <a:off x="7948425" y="-425712"/>
              <a:ext cx="1377600" cy="1377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4" name="Google Shape;84;p8"/>
          <p:cNvGrpSpPr/>
          <p:nvPr/>
        </p:nvGrpSpPr>
        <p:grpSpPr>
          <a:xfrm>
            <a:off x="-910826" y="4013450"/>
            <a:ext cx="2167641" cy="1995087"/>
            <a:chOff x="-910826" y="4013450"/>
            <a:chExt cx="2167641" cy="1995087"/>
          </a:xfrm>
        </p:grpSpPr>
        <p:sp>
          <p:nvSpPr>
            <p:cNvPr id="85" name="Google Shape;85;p8"/>
            <p:cNvSpPr/>
            <p:nvPr/>
          </p:nvSpPr>
          <p:spPr>
            <a:xfrm>
              <a:off x="-910826" y="4013450"/>
              <a:ext cx="1870200" cy="187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383585" y="4368137"/>
              <a:ext cx="1640400" cy="16404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9"/>
          <p:cNvSpPr txBox="1"/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90" name="Google Shape;90;p9"/>
          <p:cNvGrpSpPr/>
          <p:nvPr/>
        </p:nvGrpSpPr>
        <p:grpSpPr>
          <a:xfrm>
            <a:off x="-2061600" y="1897700"/>
            <a:ext cx="4966599" cy="4966599"/>
            <a:chOff x="-2061600" y="1897700"/>
            <a:chExt cx="4966599" cy="4966599"/>
          </a:xfrm>
        </p:grpSpPr>
        <p:pic>
          <p:nvPicPr>
            <p:cNvPr id="91" name="Google Shape;91;p9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-2061600" y="1897700"/>
              <a:ext cx="4966599" cy="4966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9"/>
            <p:cNvSpPr/>
            <p:nvPr/>
          </p:nvSpPr>
          <p:spPr>
            <a:xfrm rot="-8099767">
              <a:off x="-1087934" y="4279869"/>
              <a:ext cx="3130432" cy="130886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 rot="-8099767">
              <a:off x="-1237208" y="4442738"/>
              <a:ext cx="3130432" cy="235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4" name="Google Shape;94;p9"/>
          <p:cNvGrpSpPr/>
          <p:nvPr/>
        </p:nvGrpSpPr>
        <p:grpSpPr>
          <a:xfrm>
            <a:off x="6585225" y="-1951250"/>
            <a:ext cx="5143500" cy="5143500"/>
            <a:chOff x="6585225" y="-1951250"/>
            <a:chExt cx="5143500" cy="5143500"/>
          </a:xfrm>
        </p:grpSpPr>
        <p:pic>
          <p:nvPicPr>
            <p:cNvPr id="95" name="Google Shape;95;p9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6585225" y="-1951250"/>
              <a:ext cx="51435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9"/>
            <p:cNvSpPr/>
            <p:nvPr/>
          </p:nvSpPr>
          <p:spPr>
            <a:xfrm rot="7296268">
              <a:off x="8496826" y="1037269"/>
              <a:ext cx="1486111" cy="148611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" name="Google Shape;97;p9"/>
            <p:cNvSpPr/>
            <p:nvPr/>
          </p:nvSpPr>
          <p:spPr>
            <a:xfrm rot="7296597">
              <a:off x="8310664" y="1191776"/>
              <a:ext cx="1377701" cy="1377701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/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10"/>
          <p:cNvSpPr txBox="1"/>
          <p:nvPr>
            <p:ph type="title"/>
          </p:nvPr>
        </p:nvSpPr>
        <p:spPr>
          <a:xfrm>
            <a:off x="1948800" y="4014450"/>
            <a:ext cx="5246400" cy="441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"/>
          <p:cNvSpPr txBox="1"/>
          <p:nvPr>
            <p:ph type="ctrTitle"/>
          </p:nvPr>
        </p:nvSpPr>
        <p:spPr>
          <a:xfrm>
            <a:off x="1449070" y="1381760"/>
            <a:ext cx="6219190" cy="8782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Manual calculator </a:t>
            </a:r>
            <a:endParaRPr lang="en-US" altLang="en-GB" b="0">
              <a:solidFill>
                <a:schemeClr val="dk1"/>
              </a:solidFill>
            </a:endParaRPr>
          </a:p>
        </p:txBody>
      </p:sp>
      <p:sp>
        <p:nvSpPr>
          <p:cNvPr id="282" name="Google Shape;282;p26"/>
          <p:cNvSpPr txBox="1"/>
          <p:nvPr>
            <p:ph type="subTitle" idx="1"/>
          </p:nvPr>
        </p:nvSpPr>
        <p:spPr>
          <a:xfrm>
            <a:off x="1422400" y="2499995"/>
            <a:ext cx="6394450" cy="646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                             Created by: Divya Sharma        				</a:t>
            </a:r>
            <a:endParaRPr lang="en-US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/>
          </a:p>
        </p:txBody>
      </p:sp>
      <p:pic>
        <p:nvPicPr>
          <p:cNvPr id="1" name="Picture 0" descr="logo-dar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9990" y="3397250"/>
            <a:ext cx="1630045" cy="5530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755560" y="1923800"/>
            <a:ext cx="7704000" cy="572700"/>
          </a:xfrm>
        </p:spPr>
        <p:txBody>
          <a:bodyPr/>
          <a:p>
            <a:pPr algn="ctr"/>
            <a:r>
              <a:rPr lang="en-US"/>
              <a:t>Thank you for watching this PPT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/>
          <p:nvPr>
            <p:ph type="body" idx="4294967295"/>
          </p:nvPr>
        </p:nvSpPr>
        <p:spPr>
          <a:xfrm>
            <a:off x="720000" y="1215751"/>
            <a:ext cx="77040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ym typeface="+mn-ea"/>
              </a:rPr>
              <a:t>The manual calculator provides a user-friendly solution for basic and advanced arithmetic calculations. Featuring a compact design and easy-to-navigate interface, this calculator is suitable for students, professionals, and everyday users. With functions ranging from fundamental arithmetic operations to memory management, it offers a versatile and durable tool for diverse mathematical needs. Whether for school, work, or daily tasks, this manual calculator ensures simplicity and reliability in your calculations.</a:t>
            </a:r>
            <a:endParaRPr lang="en-GB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altLang="en-GB" sz="1800"/>
          </a:p>
        </p:txBody>
      </p:sp>
      <p:sp>
        <p:nvSpPr>
          <p:cNvPr id="291" name="Google Shape;291;p2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Overview of project:</a:t>
            </a:r>
            <a:endParaRPr lang="en-US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/>
          <p:nvPr>
            <p:ph type="body" idx="4294967295"/>
          </p:nvPr>
        </p:nvSpPr>
        <p:spPr>
          <a:xfrm>
            <a:off x="720090" y="1216025"/>
            <a:ext cx="7703820" cy="3198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/>
              <a:t>Steps to create a project:</a:t>
            </a: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we need to setup the python and VS code editor in our system.</a:t>
            </a: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 After instaling and setup python in our system, will create a .py file and import tikinter.</a:t>
            </a: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Now we will design the UI of the calculator by using Tikinter functions.</a:t>
            </a: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Now we will define some functions to calculate the values input by the user( described in upcoming slides)</a:t>
            </a: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Now will check the code  by run and debugging the code in python VS editor</a:t>
            </a:r>
            <a:endParaRPr lang="en-US" altLang="en-GB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1800"/>
          </a:p>
        </p:txBody>
      </p:sp>
      <p:sp>
        <p:nvSpPr>
          <p:cNvPr id="291" name="Google Shape;291;p2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About the project:</a:t>
            </a:r>
            <a:endParaRPr lang="en-US" alt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0"/>
          <p:cNvSpPr/>
          <p:nvPr/>
        </p:nvSpPr>
        <p:spPr>
          <a:xfrm rot="-2700000">
            <a:off x="7273450" y="4326317"/>
            <a:ext cx="3130220" cy="13067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5" name="Google Shape;325;p30"/>
          <p:cNvSpPr/>
          <p:nvPr/>
        </p:nvSpPr>
        <p:spPr>
          <a:xfrm rot="-2700000">
            <a:off x="7164250" y="4230800"/>
            <a:ext cx="3130220" cy="23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38530" y="48895"/>
            <a:ext cx="7011035" cy="50946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Placeholder 4"/>
          <p:cNvPicPr>
            <a:picLocks noChangeAspect="1"/>
          </p:cNvPicPr>
          <p:nvPr>
            <p:ph type="pic" idx="3"/>
          </p:nvPr>
        </p:nvPicPr>
        <p:blipFill>
          <a:blip r:embed="rId1"/>
          <a:stretch>
            <a:fillRect/>
          </a:stretch>
        </p:blipFill>
        <p:spPr>
          <a:xfrm>
            <a:off x="1043940" y="0"/>
            <a:ext cx="6824345" cy="476758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 rot="3780000">
            <a:off x="2009775" y="2414890"/>
            <a:ext cx="1773555" cy="179959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en-US" sz="60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endParaRPr lang="en-US" sz="600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729355" y="2235835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chemeClr val="accent6"/>
                </a:solidFill>
              </a:rPr>
              <a:t>The driver code is responsible for initializing the main application window and other components</a:t>
            </a:r>
            <a:endParaRPr lang="en-US" sz="12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Placeholder 4"/>
          <p:cNvPicPr>
            <a:picLocks noChangeAspect="1"/>
          </p:cNvPicPr>
          <p:nvPr>
            <p:ph type="pic" idx="3"/>
          </p:nvPr>
        </p:nvPicPr>
        <p:blipFill>
          <a:blip r:embed="rId1"/>
          <a:stretch>
            <a:fillRect/>
          </a:stretch>
        </p:blipFill>
        <p:spPr>
          <a:xfrm>
            <a:off x="1187450" y="123190"/>
            <a:ext cx="6330315" cy="46177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318000" y="2374900"/>
            <a:ext cx="3606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 rot="6540000">
            <a:off x="4772660" y="518795"/>
            <a:ext cx="1093470" cy="111569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en-US" sz="480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endParaRPr lang="en-US" sz="4800">
              <a:ln>
                <a:solidFill>
                  <a:schemeClr val="accent6"/>
                </a:solidFill>
              </a:ln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356100" y="91567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solidFill>
                  <a:schemeClr val="accent6"/>
                </a:solidFill>
              </a:rPr>
              <a:t>I used  justify=CENTER property to get the input at center of the field</a:t>
            </a:r>
            <a:endParaRPr lang="en-US" sz="10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Placeholder 2"/>
          <p:cNvPicPr>
            <a:picLocks noChangeAspect="1"/>
          </p:cNvPicPr>
          <p:nvPr>
            <p:ph type="pic" idx="3"/>
          </p:nvPr>
        </p:nvPicPr>
        <p:blipFill>
          <a:blip r:embed="rId1"/>
          <a:stretch>
            <a:fillRect/>
          </a:stretch>
        </p:blipFill>
        <p:spPr>
          <a:xfrm>
            <a:off x="899795" y="699770"/>
            <a:ext cx="6956425" cy="27660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/>
          <p:nvPr>
            <p:ph type="body" idx="4294967295"/>
          </p:nvPr>
        </p:nvSpPr>
        <p:spPr>
          <a:xfrm>
            <a:off x="683260" y="411480"/>
            <a:ext cx="7703820" cy="3198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Segoe UI" panose="020B0502040204020203" charset="0"/>
                <a:cs typeface="Segoe UI" panose="020B0502040204020203" charset="0"/>
                <a:sym typeface="+mn-ea"/>
              </a:rPr>
              <a:t>Here we can see the output of my code user given input as 1+2 to add the values showing center aligned, now by pressing “=” we will get the </a:t>
            </a:r>
            <a:r>
              <a:rPr lang="en-GB" sz="1800">
                <a:sym typeface="+mn-ea"/>
              </a:rPr>
              <a:t>result </a:t>
            </a:r>
            <a:r>
              <a:rPr lang="en-US" sz="1800">
                <a:latin typeface="Segoe UI" panose="020B0502040204020203" charset="0"/>
                <a:cs typeface="Segoe UI" panose="020B0502040204020203" charset="0"/>
                <a:sym typeface="+mn-ea"/>
              </a:rPr>
              <a:t>as “3” at the center of the input field.</a:t>
            </a:r>
            <a:br>
              <a:rPr lang="en-US" sz="1800">
                <a:latin typeface="Segoe UI" panose="020B0502040204020203" charset="0"/>
                <a:cs typeface="Segoe UI" panose="020B0502040204020203" charset="0"/>
                <a:sym typeface="+mn-ea"/>
              </a:rPr>
            </a:br>
            <a:r>
              <a:rPr lang="en-US" sz="1800">
                <a:latin typeface="Segoe UI" panose="020B0502040204020203" charset="0"/>
                <a:cs typeface="Segoe UI" panose="020B0502040204020203" charset="0"/>
                <a:sym typeface="+mn-ea"/>
              </a:rPr>
              <a:t>In this way we can perform multiple airthmatic operation as per the input given by the user. we can also use decimal values to evaluate the input.</a:t>
            </a:r>
            <a:endParaRPr lang="en-US" sz="1800">
              <a:latin typeface="Segoe UI" panose="020B0502040204020203" charset="0"/>
              <a:cs typeface="Segoe UI" panose="020B05020402040202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ym typeface="+mn-ea"/>
              </a:rPr>
              <a:t> </a:t>
            </a:r>
            <a:endParaRPr lang="en-U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endParaRPr lang="en-US" altLang="en-GB" sz="1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2139950"/>
            <a:ext cx="3436620" cy="26746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710" y="2139950"/>
            <a:ext cx="364236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/>
          <p:nvPr>
            <p:ph type="body" idx="4294967295"/>
          </p:nvPr>
        </p:nvSpPr>
        <p:spPr>
          <a:xfrm>
            <a:off x="720090" y="1216025"/>
            <a:ext cx="7703820" cy="3198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ym typeface="+mn-ea"/>
              </a:rPr>
              <a:t>System requirements OS (Windows 10/11)</a:t>
            </a:r>
            <a:endParaRPr lang="en-US" sz="1800" dirty="0" smtClean="0">
              <a:sym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ym typeface="+mn-ea"/>
              </a:rPr>
              <a:t>Python 3.2 or the latest version</a:t>
            </a:r>
            <a:endParaRPr lang="en-US" sz="1800" dirty="0" smtClean="0">
              <a:sym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ym typeface="+mn-ea"/>
              </a:rPr>
              <a:t>VS code editor</a:t>
            </a:r>
            <a:endParaRPr lang="en-US" sz="1800" dirty="0" smtClean="0">
              <a:sym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 smtClean="0">
                <a:sym typeface="+mn-ea"/>
              </a:rPr>
              <a:t>Tkinter</a:t>
            </a:r>
            <a:r>
              <a:rPr lang="en-US" sz="1800" dirty="0" smtClean="0">
                <a:sym typeface="+mn-ea"/>
              </a:rPr>
              <a:t> GUI using tkinter library</a:t>
            </a:r>
            <a:endParaRPr lang="en-US" sz="1800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ym typeface="+mn-ea"/>
              </a:rPr>
              <a:t>git hub (to submit the code)</a:t>
            </a:r>
            <a:endParaRPr lang="en-US" sz="1800" dirty="0" smtClean="0">
              <a:sym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ym typeface="+mn-ea"/>
              </a:rPr>
              <a:t>git bash </a:t>
            </a:r>
            <a:endParaRPr lang="en-U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endParaRPr lang="en-US" altLang="en-GB" sz="1800"/>
          </a:p>
        </p:txBody>
      </p:sp>
      <p:sp>
        <p:nvSpPr>
          <p:cNvPr id="291" name="Google Shape;291;p2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  <a:sym typeface="+mn-ea"/>
              </a:rPr>
              <a:t>Methodology/Software requirements </a:t>
            </a:r>
            <a:endParaRPr lang="en-US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Inspiration Project Proposal by Slidesgo">
  <a:themeElements>
    <a:clrScheme name="Simple Light">
      <a:dk1>
        <a:srgbClr val="3F2946"/>
      </a:dk1>
      <a:lt1>
        <a:srgbClr val="E3C9E1"/>
      </a:lt1>
      <a:dk2>
        <a:srgbClr val="A786BB"/>
      </a:dk2>
      <a:lt2>
        <a:srgbClr val="F9AD8E"/>
      </a:lt2>
      <a:accent1>
        <a:srgbClr val="7C4D8B"/>
      </a:accent1>
      <a:accent2>
        <a:srgbClr val="C7AAC5"/>
      </a:accent2>
      <a:accent3>
        <a:srgbClr val="E6965D"/>
      </a:accent3>
      <a:accent4>
        <a:srgbClr val="555555"/>
      </a:accent4>
      <a:accent5>
        <a:srgbClr val="D87026"/>
      </a:accent5>
      <a:accent6>
        <a:srgbClr val="FFFFFF"/>
      </a:accent6>
      <a:hlink>
        <a:srgbClr val="3F29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1792</Words>
  <Application>WPS Presentation</Application>
  <PresentationFormat/>
  <Paragraphs>49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7" baseType="lpstr">
      <vt:lpstr>Arial</vt:lpstr>
      <vt:lpstr>SimSun</vt:lpstr>
      <vt:lpstr>Wingdings</vt:lpstr>
      <vt:lpstr>Arial</vt:lpstr>
      <vt:lpstr>Raleway</vt:lpstr>
      <vt:lpstr>Open Sans</vt:lpstr>
      <vt:lpstr>Nunito Light</vt:lpstr>
      <vt:lpstr>Segoe Print</vt:lpstr>
      <vt:lpstr>PT Sans</vt:lpstr>
      <vt:lpstr>Proxima Nova Semibold</vt:lpstr>
      <vt:lpstr>Proxima Nova</vt:lpstr>
      <vt:lpstr>Anaheim</vt:lpstr>
      <vt:lpstr>Raleway Medium</vt:lpstr>
      <vt:lpstr>Calibri</vt:lpstr>
      <vt:lpstr>Microsoft YaHei</vt:lpstr>
      <vt:lpstr>Arial Unicode MS</vt:lpstr>
      <vt:lpstr>Lato</vt:lpstr>
      <vt:lpstr>Open Sans Light</vt:lpstr>
      <vt:lpstr>Amatic SC</vt:lpstr>
      <vt:lpstr>Roboto Medium</vt:lpstr>
      <vt:lpstr>Times New Roman</vt:lpstr>
      <vt:lpstr>Bahnschrift</vt:lpstr>
      <vt:lpstr>Mongolian Baiti</vt:lpstr>
      <vt:lpstr>Yu Gothic Light</vt:lpstr>
      <vt:lpstr>Segoe UI Emoji</vt:lpstr>
      <vt:lpstr>Segoe UI</vt:lpstr>
      <vt:lpstr>Design Inspiration Project Proposal by Slidesgo</vt:lpstr>
      <vt:lpstr>Design Inspiration Project Proposal</vt:lpstr>
      <vt:lpstr>Contents of this template</vt:lpstr>
      <vt:lpstr>Overview of manual calculator:</vt:lpstr>
      <vt:lpstr>01.</vt:lpstr>
      <vt:lpstr>PowerPoint 演示文稿</vt:lpstr>
      <vt:lpstr>PowerPoint 演示文稿</vt:lpstr>
      <vt:lpstr>PowerPoint 演示文稿</vt:lpstr>
      <vt:lpstr>Methodology/Software requirements </vt:lpstr>
      <vt:lpstr>About the project: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calculator </dc:title>
  <dc:creator/>
  <cp:lastModifiedBy>Divya Sharma</cp:lastModifiedBy>
  <cp:revision>1</cp:revision>
  <dcterms:created xsi:type="dcterms:W3CDTF">2024-03-10T12:47:10Z</dcterms:created>
  <dcterms:modified xsi:type="dcterms:W3CDTF">2024-03-10T12:47:10Z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40B9C5C6C6744E1B8C66E71B0EF3B51C_13</vt:lpwstr>
  </property>
  <property fmtid="{D5CDD505-2E9C-101B-9397-08002B2CF9AE}" pid="3" name="KSOProductBuildVer">
    <vt:lpwstr>1033-12.2.0.13489</vt:lpwstr>
  </property>
</Properties>
</file>