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89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751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62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3246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59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4283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5622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183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566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971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119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339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610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90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2052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58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1950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677400" y="369174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1806" y="53083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24000" y="304800"/>
            <a:ext cx="1157287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sz="2400" i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20005" y="282931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STUDENT NAME</a:t>
            </a:r>
            <a:r>
              <a:rPr lang="en-US" sz="2400" b="1" i="1" dirty="0" smtClean="0">
                <a:solidFill>
                  <a:schemeClr val="bg1"/>
                </a:solidFill>
              </a:rPr>
              <a:t>: G.DIVYASHREE</a:t>
            </a:r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REGISTER </a:t>
            </a:r>
            <a:r>
              <a:rPr lang="en-US" sz="2400" b="1" i="1" dirty="0" smtClean="0">
                <a:solidFill>
                  <a:schemeClr val="bg1"/>
                </a:solidFill>
              </a:rPr>
              <a:t>NO:422200478</a:t>
            </a:r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DEPARTMENT</a:t>
            </a:r>
            <a:r>
              <a:rPr lang="en-US" sz="2400" b="1" i="1" dirty="0" smtClean="0">
                <a:solidFill>
                  <a:schemeClr val="bg1"/>
                </a:solidFill>
              </a:rPr>
              <a:t>: III B.COM (ISM)</a:t>
            </a:r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COLLEGE: VALLIAMMAL COLLEGE FOR WOMEN</a:t>
            </a:r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70888"/>
              </p:ext>
            </p:extLst>
          </p:nvPr>
        </p:nvGraphicFramePr>
        <p:xfrm>
          <a:off x="2040673" y="2743201"/>
          <a:ext cx="7092176" cy="1905000"/>
        </p:xfrm>
        <a:graphic>
          <a:graphicData uri="http://schemas.openxmlformats.org/drawingml/2006/table">
            <a:tbl>
              <a:tblPr/>
              <a:tblGrid>
                <a:gridCol w="7092176"/>
              </a:tblGrid>
              <a:tr h="190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2133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COLLECTION </a:t>
            </a:r>
            <a:r>
              <a:rPr lang="en-US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       Naan </a:t>
            </a:r>
            <a:r>
              <a:rPr lang="en-US" sz="2400" b="1" i="1" dirty="0">
                <a:solidFill>
                  <a:schemeClr val="bg1"/>
                </a:solidFill>
              </a:rPr>
              <a:t>mudhalvan .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      </a:t>
            </a:r>
            <a:r>
              <a:rPr lang="en-US" sz="2400" b="1" i="1" dirty="0">
                <a:solidFill>
                  <a:schemeClr val="bg1"/>
                </a:solidFill>
              </a:rPr>
              <a:t>Edunet Dashboard.</a:t>
            </a:r>
          </a:p>
          <a:p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FEATURE SELECTION :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      </a:t>
            </a:r>
            <a:r>
              <a:rPr lang="en-US" sz="2400" b="1" i="1" dirty="0">
                <a:solidFill>
                  <a:schemeClr val="bg1"/>
                </a:solidFill>
              </a:rPr>
              <a:t>11 Features.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                </a:t>
            </a:r>
            <a:r>
              <a:rPr lang="en-US" sz="2400" b="1" i="1" dirty="0">
                <a:solidFill>
                  <a:schemeClr val="bg1"/>
                </a:solidFill>
              </a:rPr>
              <a:t>5 Features.</a:t>
            </a:r>
          </a:p>
          <a:p>
            <a:r>
              <a:rPr lang="en-US" sz="24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CLEANING :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      Color </a:t>
            </a:r>
            <a:r>
              <a:rPr lang="en-US" sz="2400" b="1" i="1" dirty="0">
                <a:solidFill>
                  <a:schemeClr val="bg1"/>
                </a:solidFill>
              </a:rPr>
              <a:t>blank values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      </a:t>
            </a:r>
            <a:r>
              <a:rPr lang="en-US" sz="2400" b="1" i="1" dirty="0">
                <a:solidFill>
                  <a:schemeClr val="bg1"/>
                </a:solidFill>
              </a:rPr>
              <a:t>Filter – Remove Blank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80807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/>
              <a:t>R</a:t>
            </a:r>
            <a:r>
              <a:rPr b="1" i="1" spc="-40" dirty="0"/>
              <a:t>E</a:t>
            </a:r>
            <a:r>
              <a:rPr b="1" i="1" spc="15" dirty="0"/>
              <a:t>S</a:t>
            </a:r>
            <a:r>
              <a:rPr b="1" i="1" spc="-30" dirty="0"/>
              <a:t>U</a:t>
            </a:r>
            <a:r>
              <a:rPr b="1" i="1" spc="-405" dirty="0"/>
              <a:t>L</a:t>
            </a:r>
            <a:r>
              <a:rPr b="1" i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600200"/>
            <a:ext cx="6175508" cy="3748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534400" cy="1507067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5908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In this project, I learned who to sort &amp; filter 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the data, conditional formatting, pivot 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tables and how to insert charts.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-68906"/>
            <a:ext cx="3950550" cy="3609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83297"/>
            <a:ext cx="3560373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i="1" spc="5" dirty="0"/>
              <a:t>PROJECT</a:t>
            </a:r>
            <a:r>
              <a:rPr sz="4250" b="1" i="1" spc="-85" dirty="0"/>
              <a:t> </a:t>
            </a:r>
            <a:r>
              <a:rPr sz="4250" b="1" i="1" spc="25" dirty="0"/>
              <a:t>TITLE</a:t>
            </a:r>
            <a:endParaRPr sz="4250" b="1" i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59766" y="2634869"/>
            <a:ext cx="859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 rot="271120">
            <a:off x="7253441" y="3772011"/>
            <a:ext cx="1971033" cy="30130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0"/>
          </a:effectLst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25" dirty="0"/>
              <a:t>A</a:t>
            </a:r>
            <a:r>
              <a:rPr b="1" i="1" spc="-5" dirty="0"/>
              <a:t>G</a:t>
            </a:r>
            <a:r>
              <a:rPr b="1" i="1" spc="-35" dirty="0"/>
              <a:t>E</a:t>
            </a:r>
            <a:r>
              <a:rPr b="1" i="1" spc="15" dirty="0"/>
              <a:t>N</a:t>
            </a:r>
            <a:r>
              <a:rPr b="1" i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translucentPowder">
              <a:bevelT w="203200" h="50800" prst="softRound"/>
            </a:sp3d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838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spc="-20" dirty="0"/>
              <a:t>P</a:t>
            </a:r>
            <a:r>
              <a:rPr sz="4250" b="1" i="1" spc="15" dirty="0"/>
              <a:t>ROB</a:t>
            </a:r>
            <a:r>
              <a:rPr sz="4250" b="1" i="1" spc="55" dirty="0"/>
              <a:t>L</a:t>
            </a:r>
            <a:r>
              <a:rPr sz="4250" b="1" i="1" spc="-20" dirty="0"/>
              <a:t>E</a:t>
            </a:r>
            <a:r>
              <a:rPr sz="4250" b="1" i="1" spc="20" dirty="0"/>
              <a:t>M</a:t>
            </a:r>
            <a:r>
              <a:rPr sz="4250" b="1" i="1" dirty="0"/>
              <a:t>	</a:t>
            </a:r>
            <a:r>
              <a:rPr sz="4250" b="1" i="1" spc="10" dirty="0"/>
              <a:t>S</a:t>
            </a:r>
            <a:r>
              <a:rPr sz="4250" b="1" i="1" spc="-370" dirty="0"/>
              <a:t>T</a:t>
            </a:r>
            <a:r>
              <a:rPr sz="4250" b="1" i="1" spc="-375" dirty="0"/>
              <a:t>A</a:t>
            </a:r>
            <a:r>
              <a:rPr sz="4250" b="1" i="1" spc="15" dirty="0"/>
              <a:t>T</a:t>
            </a:r>
            <a:r>
              <a:rPr sz="4250" b="1" i="1" spc="-10" dirty="0"/>
              <a:t>E</a:t>
            </a:r>
            <a:r>
              <a:rPr sz="4250" b="1" i="1" spc="-20" dirty="0"/>
              <a:t>ME</a:t>
            </a:r>
            <a:r>
              <a:rPr sz="4250" b="1" i="1" spc="10" dirty="0"/>
              <a:t>NT</a:t>
            </a:r>
            <a:endParaRPr sz="4250" b="1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15180" y="2286000"/>
            <a:ext cx="68192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Salary analysis refers to the process of examining 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and evaluating an organization’s salary structure 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and compensation practices. Salary analysis helps </a:t>
            </a: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organizations </a:t>
            </a:r>
            <a:r>
              <a:rPr lang="en-US" sz="2000" b="1" i="1" dirty="0">
                <a:solidFill>
                  <a:schemeClr val="bg1"/>
                </a:solidFill>
              </a:rPr>
              <a:t>ensure that their compensation 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practices are fair, competitive, and aligned with 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both employee expectations and market 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b="1" i="1" spc="5" dirty="0" smtClean="0"/>
              <a:t>PROJECT </a:t>
            </a:r>
            <a:r>
              <a:rPr b="1" i="1" spc="-20" dirty="0" smtClean="0"/>
              <a:t>OVERVIEW</a:t>
            </a:r>
            <a:endParaRPr b="1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2237" y="2329195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smtClean="0">
                <a:solidFill>
                  <a:schemeClr val="bg1"/>
                </a:solidFill>
              </a:rPr>
              <a:t>Analyze </a:t>
            </a:r>
            <a:r>
              <a:rPr lang="en-US" sz="2000" b="1" i="1" dirty="0">
                <a:solidFill>
                  <a:schemeClr val="bg1"/>
                </a:solidFill>
              </a:rPr>
              <a:t>the salary of the employee by </a:t>
            </a:r>
          </a:p>
          <a:p>
            <a:pPr algn="just"/>
            <a:r>
              <a:rPr lang="en-US" sz="2000" b="1" i="1" dirty="0">
                <a:solidFill>
                  <a:schemeClr val="bg1"/>
                </a:solidFill>
              </a:rPr>
              <a:t>considering various factors of like Gender , </a:t>
            </a:r>
          </a:p>
          <a:p>
            <a:pPr algn="just"/>
            <a:r>
              <a:rPr lang="en-US" sz="2000" b="1" i="1" dirty="0">
                <a:solidFill>
                  <a:schemeClr val="bg1"/>
                </a:solidFill>
              </a:rPr>
              <a:t>Employee ID, Start date , Employee type , </a:t>
            </a:r>
          </a:p>
          <a:p>
            <a:pPr algn="just"/>
            <a:r>
              <a:rPr lang="en-US" sz="2000" b="1" i="1" dirty="0">
                <a:solidFill>
                  <a:schemeClr val="bg1"/>
                </a:solidFill>
              </a:rPr>
              <a:t>Department ,etc.. We use these in order to </a:t>
            </a:r>
          </a:p>
          <a:p>
            <a:pPr algn="just"/>
            <a:r>
              <a:rPr lang="en-US" sz="2000" b="1" i="1" dirty="0">
                <a:solidFill>
                  <a:schemeClr val="bg1"/>
                </a:solidFill>
              </a:rPr>
              <a:t>identify the trends , patterns of different</a:t>
            </a:r>
          </a:p>
          <a:p>
            <a:pPr algn="just"/>
            <a:r>
              <a:rPr lang="en-US" sz="2000" b="1" i="1" dirty="0">
                <a:solidFill>
                  <a:schemeClr val="bg1"/>
                </a:solidFill>
              </a:rPr>
              <a:t>categories of employee Salary like very high </a:t>
            </a:r>
          </a:p>
          <a:p>
            <a:pPr algn="just"/>
            <a:r>
              <a:rPr lang="en-US" sz="2000" b="1" i="1" dirty="0">
                <a:solidFill>
                  <a:schemeClr val="bg1"/>
                </a:solidFill>
              </a:rPr>
              <a:t>, high , medium and 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6316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spc="25" dirty="0"/>
              <a:t>W</a:t>
            </a:r>
            <a:r>
              <a:rPr sz="3200" b="1" i="1" spc="-20" dirty="0"/>
              <a:t>H</a:t>
            </a:r>
            <a:r>
              <a:rPr sz="3200" b="1" i="1" spc="20" dirty="0"/>
              <a:t>O</a:t>
            </a:r>
            <a:r>
              <a:rPr sz="3200" b="1" i="1" spc="-235" dirty="0"/>
              <a:t> </a:t>
            </a:r>
            <a:r>
              <a:rPr sz="3200" b="1" i="1" spc="-10" dirty="0"/>
              <a:t>AR</a:t>
            </a:r>
            <a:r>
              <a:rPr sz="3200" b="1" i="1" spc="15" dirty="0"/>
              <a:t>E</a:t>
            </a:r>
            <a:r>
              <a:rPr sz="3200" b="1" i="1" spc="-35" dirty="0"/>
              <a:t> </a:t>
            </a:r>
            <a:r>
              <a:rPr sz="3200" b="1" i="1" spc="-10" dirty="0"/>
              <a:t>T</a:t>
            </a:r>
            <a:r>
              <a:rPr sz="3200" b="1" i="1" spc="-15" dirty="0"/>
              <a:t>H</a:t>
            </a:r>
            <a:r>
              <a:rPr sz="3200" b="1" i="1" spc="15" dirty="0"/>
              <a:t>E</a:t>
            </a:r>
            <a:r>
              <a:rPr sz="3200" b="1" i="1" spc="-35" dirty="0"/>
              <a:t> </a:t>
            </a:r>
            <a:r>
              <a:rPr sz="3200" b="1" i="1" spc="-20" dirty="0"/>
              <a:t>E</a:t>
            </a:r>
            <a:r>
              <a:rPr sz="3200" b="1" i="1" spc="30" dirty="0"/>
              <a:t>N</a:t>
            </a:r>
            <a:r>
              <a:rPr sz="3200" b="1" i="1" spc="15" dirty="0"/>
              <a:t>D</a:t>
            </a:r>
            <a:r>
              <a:rPr sz="3200" b="1" i="1" spc="-45" dirty="0"/>
              <a:t> </a:t>
            </a:r>
            <a:r>
              <a:rPr sz="3200" b="1" i="1" dirty="0" smtClean="0"/>
              <a:t>U</a:t>
            </a:r>
            <a:r>
              <a:rPr sz="3200" b="1" i="1" spc="10" dirty="0" smtClean="0"/>
              <a:t>S</a:t>
            </a:r>
            <a:r>
              <a:rPr sz="3200" b="1" i="1" spc="-25" dirty="0" smtClean="0"/>
              <a:t>E</a:t>
            </a:r>
            <a:r>
              <a:rPr sz="3200" b="1" i="1" spc="-10" dirty="0" smtClean="0"/>
              <a:t>R</a:t>
            </a:r>
            <a:r>
              <a:rPr sz="3200" b="1" i="1" spc="5" dirty="0" smtClean="0"/>
              <a:t>S</a:t>
            </a:r>
            <a:r>
              <a:rPr lang="en-US" sz="3200" b="1" i="1" spc="5" dirty="0" smtClean="0"/>
              <a:t>?</a:t>
            </a:r>
            <a:endParaRPr sz="3200" b="1" i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9234">
            <a:off x="2872468" y="2063032"/>
            <a:ext cx="5181600" cy="3456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" y="2644231"/>
            <a:ext cx="2695574" cy="324802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spc="10" dirty="0"/>
              <a:t>O</a:t>
            </a:r>
            <a:r>
              <a:rPr sz="3600" b="1" i="1" spc="25" dirty="0"/>
              <a:t>U</a:t>
            </a:r>
            <a:r>
              <a:rPr sz="3600" b="1" i="1" dirty="0"/>
              <a:t>R</a:t>
            </a:r>
            <a:r>
              <a:rPr sz="3600" b="1" i="1" spc="5" dirty="0"/>
              <a:t> </a:t>
            </a:r>
            <a:r>
              <a:rPr sz="3600" b="1" i="1" spc="25" dirty="0"/>
              <a:t>S</a:t>
            </a:r>
            <a:r>
              <a:rPr sz="3600" b="1" i="1" spc="10" dirty="0"/>
              <a:t>O</a:t>
            </a:r>
            <a:r>
              <a:rPr sz="3600" b="1" i="1" spc="25" dirty="0"/>
              <a:t>LU</a:t>
            </a:r>
            <a:r>
              <a:rPr sz="3600" b="1" i="1" spc="-35" dirty="0"/>
              <a:t>T</a:t>
            </a:r>
            <a:r>
              <a:rPr sz="3600" b="1" i="1" spc="-30" dirty="0"/>
              <a:t>I</a:t>
            </a:r>
            <a:r>
              <a:rPr sz="3600" b="1" i="1" spc="10" dirty="0"/>
              <a:t>O</a:t>
            </a:r>
            <a:r>
              <a:rPr sz="3600" b="1" i="1" dirty="0"/>
              <a:t>N</a:t>
            </a:r>
            <a:r>
              <a:rPr sz="3600" b="1" i="1" spc="-345" dirty="0"/>
              <a:t> </a:t>
            </a:r>
            <a:r>
              <a:rPr sz="3600" b="1" i="1" spc="-35" dirty="0"/>
              <a:t>A</a:t>
            </a:r>
            <a:r>
              <a:rPr sz="3600" b="1" i="1" spc="-5" dirty="0"/>
              <a:t>N</a:t>
            </a:r>
            <a:r>
              <a:rPr sz="3600" b="1" i="1" dirty="0"/>
              <a:t>D</a:t>
            </a:r>
            <a:r>
              <a:rPr sz="3600" b="1" i="1" spc="35" dirty="0"/>
              <a:t> </a:t>
            </a:r>
            <a:r>
              <a:rPr sz="3600" b="1" i="1" spc="-30" dirty="0"/>
              <a:t>I</a:t>
            </a:r>
            <a:r>
              <a:rPr sz="3600" b="1" i="1" spc="-35" dirty="0"/>
              <a:t>T</a:t>
            </a:r>
            <a:r>
              <a:rPr sz="3600" b="1" i="1" dirty="0"/>
              <a:t>S</a:t>
            </a:r>
            <a:r>
              <a:rPr sz="3600" b="1" i="1" spc="60" dirty="0"/>
              <a:t> </a:t>
            </a:r>
            <a:r>
              <a:rPr sz="3600" b="1" i="1" spc="-295" dirty="0"/>
              <a:t>V</a:t>
            </a:r>
            <a:r>
              <a:rPr sz="3600" b="1" i="1" spc="-35" dirty="0"/>
              <a:t>A</a:t>
            </a:r>
            <a:r>
              <a:rPr sz="3600" b="1" i="1" spc="25" dirty="0"/>
              <a:t>LU</a:t>
            </a:r>
            <a:r>
              <a:rPr sz="3600" b="1" i="1" dirty="0"/>
              <a:t>E</a:t>
            </a:r>
            <a:r>
              <a:rPr sz="3600" b="1" i="1" spc="-65" dirty="0"/>
              <a:t> </a:t>
            </a:r>
            <a:r>
              <a:rPr sz="3600" b="1" i="1" spc="-15" dirty="0"/>
              <a:t>P</a:t>
            </a:r>
            <a:r>
              <a:rPr sz="3600" b="1" i="1" spc="-30" dirty="0"/>
              <a:t>R</a:t>
            </a:r>
            <a:r>
              <a:rPr sz="3600" b="1" i="1" spc="10" dirty="0"/>
              <a:t>O</a:t>
            </a:r>
            <a:r>
              <a:rPr sz="3600" b="1" i="1" spc="-15" dirty="0"/>
              <a:t>P</a:t>
            </a:r>
            <a:r>
              <a:rPr sz="3600" b="1" i="1" spc="10" dirty="0"/>
              <a:t>O</a:t>
            </a:r>
            <a:r>
              <a:rPr sz="3600" b="1" i="1" spc="25" dirty="0"/>
              <a:t>S</a:t>
            </a:r>
            <a:r>
              <a:rPr sz="3600" b="1" i="1" spc="-30" dirty="0"/>
              <a:t>I</a:t>
            </a:r>
            <a:r>
              <a:rPr sz="3600" b="1" i="1" spc="-35" dirty="0"/>
              <a:t>T</a:t>
            </a:r>
            <a:r>
              <a:rPr sz="3600" b="1" i="1" spc="-30" dirty="0"/>
              <a:t>I</a:t>
            </a:r>
            <a:r>
              <a:rPr sz="3600" b="1" i="1" spc="10" dirty="0"/>
              <a:t>O</a:t>
            </a:r>
            <a:r>
              <a:rPr sz="3600" b="1" i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213" y="2281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bg1"/>
                </a:solidFill>
              </a:rPr>
              <a:t> Conditional formatting : It is a excel feature that is used 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to </a:t>
            </a:r>
            <a:r>
              <a:rPr lang="en-US" b="1" i="1" dirty="0">
                <a:solidFill>
                  <a:schemeClr val="bg1"/>
                </a:solidFill>
              </a:rPr>
              <a:t>apply specific formatting to cells or range of cells in </a:t>
            </a:r>
          </a:p>
          <a:p>
            <a:pPr algn="ctr"/>
            <a:r>
              <a:rPr lang="en-US" b="1" i="1" dirty="0">
                <a:solidFill>
                  <a:schemeClr val="bg1"/>
                </a:solidFill>
              </a:rPr>
              <a:t>certain criteria.</a:t>
            </a:r>
          </a:p>
          <a:p>
            <a:pPr algn="ctr"/>
            <a:r>
              <a:rPr lang="en-US" b="1" i="1" dirty="0">
                <a:solidFill>
                  <a:schemeClr val="bg1"/>
                </a:solidFill>
              </a:rPr>
              <a:t>❖ Sort &amp; filter : It helps to organize and </a:t>
            </a:r>
            <a:r>
              <a:rPr lang="en-US" b="1" i="1" dirty="0" smtClean="0">
                <a:solidFill>
                  <a:schemeClr val="bg1"/>
                </a:solidFill>
              </a:rPr>
              <a:t>analyze </a:t>
            </a:r>
            <a:r>
              <a:rPr lang="en-US" b="1" i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b="1" i="1" dirty="0">
                <a:solidFill>
                  <a:schemeClr val="bg1"/>
                </a:solidFill>
              </a:rPr>
              <a:t>more effectively.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❖ Pivot table : It is used to summarize and analyze the 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data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❖ Chart : It is used to represent the data in visualization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534400" cy="1507067"/>
          </a:xfrm>
        </p:spPr>
        <p:txBody>
          <a:bodyPr/>
          <a:lstStyle/>
          <a:p>
            <a:r>
              <a:rPr lang="en-IN" b="1" i="1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73566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                </a:t>
            </a:r>
            <a:r>
              <a:rPr lang="en-US" sz="2400" b="1" i="1" u="sng" dirty="0" smtClean="0">
                <a:solidFill>
                  <a:srgbClr val="C00000"/>
                </a:solidFill>
              </a:rPr>
              <a:t>Employee </a:t>
            </a:r>
            <a:r>
              <a:rPr lang="en-US" sz="2400" b="1" i="1" u="sng" dirty="0">
                <a:solidFill>
                  <a:srgbClr val="C00000"/>
                </a:solidFill>
              </a:rPr>
              <a:t>dataset </a:t>
            </a:r>
            <a:r>
              <a:rPr lang="en-US" sz="2400" b="1" i="1" dirty="0">
                <a:solidFill>
                  <a:srgbClr val="C00000"/>
                </a:solidFill>
              </a:rPr>
              <a:t>: 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        It is obtained from the edunet                        dashboard.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It has 11 features.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 I have taken 5 features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      Employee id: Numerical value</a:t>
            </a: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chemeClr val="bg1"/>
                </a:solidFill>
              </a:rPr>
              <a:t>             Name: Text type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chemeClr val="bg1"/>
                </a:solidFill>
              </a:rPr>
              <a:t>         Gender: Text type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chemeClr val="bg1"/>
                </a:solidFill>
              </a:rPr>
              <a:t>     Salary: Numerical values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chemeClr val="bg1"/>
                </a:solidFill>
              </a:rPr>
              <a:t> Start date: Numerical value.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i="1" spc="15" dirty="0"/>
              <a:t>THE</a:t>
            </a:r>
            <a:r>
              <a:rPr sz="4250" b="1" i="1" spc="20" dirty="0"/>
              <a:t> </a:t>
            </a:r>
            <a:r>
              <a:rPr lang="en-US" sz="4250" b="1" i="1" spc="20" dirty="0"/>
              <a:t>"</a:t>
            </a:r>
            <a:r>
              <a:rPr sz="4250" b="1" i="1" spc="10" dirty="0"/>
              <a:t>WOW</a:t>
            </a:r>
            <a:r>
              <a:rPr lang="en-US" sz="4250" b="1" i="1" spc="10" dirty="0"/>
              <a:t>"</a:t>
            </a:r>
            <a:r>
              <a:rPr sz="4250" b="1" i="1" spc="85" dirty="0"/>
              <a:t> </a:t>
            </a:r>
            <a:r>
              <a:rPr sz="4250" b="1" i="1" spc="10" dirty="0"/>
              <a:t>IN</a:t>
            </a:r>
            <a:r>
              <a:rPr sz="4250" b="1" i="1" spc="-5" dirty="0"/>
              <a:t> </a:t>
            </a:r>
            <a:r>
              <a:rPr sz="4250" b="1" i="1" spc="15" dirty="0"/>
              <a:t>OUR</a:t>
            </a:r>
            <a:r>
              <a:rPr sz="4250" b="1" i="1" spc="-10" dirty="0"/>
              <a:t> </a:t>
            </a:r>
            <a:r>
              <a:rPr sz="4250" b="1" i="1" spc="20" dirty="0"/>
              <a:t>SOLUTION</a:t>
            </a:r>
            <a:endParaRPr sz="4250" b="1" i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formula for salary analysis is: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=IFS(Z8&gt;=5,”VERYHIGH”,Z8&gt;=,”HIGH”,Z8&gt;=3 ,”MED”,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TRUE,”LOW”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260</TotalTime>
  <Words>402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Slice</vt:lpstr>
      <vt:lpstr> 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23</cp:revision>
  <dcterms:created xsi:type="dcterms:W3CDTF">2024-03-29T15:07:22Z</dcterms:created>
  <dcterms:modified xsi:type="dcterms:W3CDTF">2024-08-28T13:48:09Z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