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225" Type="http://schemas.microsoft.com/office/2016/11/relationships/changesInfo" Target="changesInfos/changesInfo1.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23"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M.Divyashree </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au510421104029</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Divyashree M</cp:lastModifiedBy>
  <cp:revision>8</cp:revision>
  <dcterms:modified xsi:type="dcterms:W3CDTF">2024-04-09T15:39:34Z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