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75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64" r:id="rId13"/>
    <p:sldId id="28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50" d="100"/>
          <a:sy n="50" d="100"/>
        </p:scale>
        <p:origin x="15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C17-1102-4B40-975D-20640E47F99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4BA1-8C7A-4D81-A180-C16421F58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ivyashree2212murugan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g"/><Relationship Id="rId10" Type="http://schemas.microsoft.com/office/2007/relationships/diagramDrawing" Target="../diagrams/drawing1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Stock Price Predictions Using Data Science in Python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M.divyashree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conclusion, using data science in Python for stock price predictions is a powerful approach that can provide valuable insights for investors and traders.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divyashree2212murugan@gmail.com</a:t>
            </a:r>
            <a:endParaRPr lang="en-US" cap="none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Introduction to Stock Price Predictions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Stock price prediction is a critical task in finance, and data science in Python can play a significant role in this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Collection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Collecting historical stock price data is the first step. Python libraries like Pandas and Yahoo Finance API can be used for this purpose.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Preprocessing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Cleaning and preparing the data is crucial. Techniques like handling missing values and normalization are applied.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Building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Python's machine learning libraries such as Scikit-Learn and TensorFlow are used to build predictive models, including regression and neural networks.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Various metrics like Mean Absolute Error (MAE) and Mean Squared Error (MSE) are used to evaluate the model's performance.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Matplotlib and Seaborn in Python are employed to create insightful visualizations of stock price trends and model predictions.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204</Words>
  <Application>Microsoft Office PowerPoint</Application>
  <PresentationFormat>Widescreen</PresentationFormat>
  <Paragraphs>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Stock Price Predictions Using Data Science in Python</vt:lpstr>
      <vt:lpstr>Global technology</vt:lpstr>
      <vt:lpstr>Introduction to Stock Price Predictions</vt:lpstr>
      <vt:lpstr>Data Collection</vt:lpstr>
      <vt:lpstr>Data Preprocessing</vt:lpstr>
      <vt:lpstr>Model Building</vt:lpstr>
      <vt:lpstr>Evaluation</vt:lpstr>
      <vt:lpstr>Visualization</vt:lpstr>
      <vt:lpstr>Network Technology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2023-09-28T13:28:00Z</dcterms:created>
  <dcterms:modified xsi:type="dcterms:W3CDTF">2023-09-28T13:35:34Z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