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2" name="Footer Placeholder 3"/>
          <p:cNvSpPr>
            <a:spLocks noGrp="1"/>
          </p:cNvSpPr>
          <p:nvPr>
            <p:ph type="ftr" sz="quarter" idx="11"/>
          </p:nvPr>
        </p:nvSpPr>
        <p:spPr/>
        <p:txBody>
          <a:bodyPr/>
          <a:p>
            <a:endParaRPr dirty="0" lang="en-US"/>
          </a:p>
        </p:txBody>
      </p:sp>
      <p:sp>
        <p:nvSpPr>
          <p:cNvPr id="1048633"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1742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altLang="en-IN" b="1" dirty="0" sz="2400" lang="en-US">
                <a:solidFill>
                  <a:srgbClr val="36363D"/>
                </a:solidFill>
                <a:latin typeface="Times New Roman" panose="02020603050405020304" pitchFamily="18" charset="0"/>
                <a:cs typeface="Times New Roman" panose="02020603050405020304" pitchFamily="18" charset="0"/>
              </a:rPr>
              <a:t>G</a:t>
            </a:r>
            <a:r>
              <a:rPr altLang="en-IN" b="1" dirty="0" sz="2400" lang="en-US">
                <a:solidFill>
                  <a:srgbClr val="36363D"/>
                </a:solidFill>
                <a:latin typeface="Times New Roman" panose="02020603050405020304" pitchFamily="18" charset="0"/>
                <a:cs typeface="Times New Roman" panose="02020603050405020304" pitchFamily="18" charset="0"/>
              </a:rPr>
              <a:t>.</a:t>
            </a:r>
            <a:r>
              <a:rPr altLang="en-IN" b="1" dirty="0" sz="2400" lang="en-US">
                <a:solidFill>
                  <a:srgbClr val="36363D"/>
                </a:solidFill>
                <a:latin typeface="Times New Roman" panose="02020603050405020304" pitchFamily="18" charset="0"/>
                <a:cs typeface="Times New Roman" panose="02020603050405020304" pitchFamily="18" charset="0"/>
              </a:rPr>
              <a:t> </a:t>
            </a:r>
            <a:r>
              <a:rPr altLang="en-IN" b="1" dirty="0" sz="2400" lang="en-US">
                <a:solidFill>
                  <a:srgbClr val="36363D"/>
                </a:solidFill>
                <a:latin typeface="Times New Roman" panose="02020603050405020304" pitchFamily="18" charset="0"/>
                <a:cs typeface="Times New Roman" panose="02020603050405020304" pitchFamily="18" charset="0"/>
              </a:rPr>
              <a:t>D</a:t>
            </a:r>
            <a:r>
              <a:rPr altLang="en-IN" b="1" dirty="0" sz="2400" lang="en-US">
                <a:solidFill>
                  <a:srgbClr val="36363D"/>
                </a:solidFill>
                <a:latin typeface="Times New Roman" panose="02020603050405020304" pitchFamily="18" charset="0"/>
                <a:cs typeface="Times New Roman" panose="02020603050405020304" pitchFamily="18" charset="0"/>
              </a:rPr>
              <a:t>I</a:t>
            </a:r>
            <a:r>
              <a:rPr altLang="en-IN" b="1" dirty="0" sz="2400" lang="en-US">
                <a:solidFill>
                  <a:srgbClr val="36363D"/>
                </a:solidFill>
                <a:latin typeface="Times New Roman" panose="02020603050405020304" pitchFamily="18" charset="0"/>
                <a:cs typeface="Times New Roman" panose="02020603050405020304" pitchFamily="18" charset="0"/>
              </a:rPr>
              <a:t>V</a:t>
            </a:r>
            <a:r>
              <a:rPr altLang="en-IN" b="1" dirty="0" sz="2400" lang="en-US">
                <a:solidFill>
                  <a:srgbClr val="36363D"/>
                </a:solidFill>
                <a:latin typeface="Times New Roman" panose="02020603050405020304" pitchFamily="18" charset="0"/>
                <a:cs typeface="Times New Roman" panose="02020603050405020304" pitchFamily="18" charset="0"/>
              </a:rPr>
              <a:t>Y</a:t>
            </a:r>
            <a:r>
              <a:rPr altLang="en-IN" b="1" dirty="0" sz="2400" lang="en-US">
                <a:solidFill>
                  <a:srgbClr val="36363D"/>
                </a:solidFill>
                <a:latin typeface="Times New Roman" panose="02020603050405020304" pitchFamily="18" charset="0"/>
                <a:cs typeface="Times New Roman" panose="02020603050405020304" pitchFamily="18" charset="0"/>
              </a:rPr>
              <a:t>A</a:t>
            </a:r>
            <a:r>
              <a:rPr altLang="en-IN" b="1" dirty="0" sz="2400" lang="en-US">
                <a:solidFill>
                  <a:srgbClr val="36363D"/>
                </a:solidFill>
                <a:latin typeface="Times New Roman" panose="02020603050405020304" pitchFamily="18" charset="0"/>
                <a:cs typeface="Times New Roman" panose="02020603050405020304" pitchFamily="18" charset="0"/>
              </a:rPr>
              <a:t> </a:t>
            </a:r>
            <a:r>
              <a:rPr altLang="en-IN" b="1" dirty="0" sz="2400" lang="en-US">
                <a:solidFill>
                  <a:srgbClr val="36363D"/>
                </a:solidFill>
                <a:latin typeface="Times New Roman" panose="02020603050405020304" pitchFamily="18" charset="0"/>
                <a:cs typeface="Times New Roman" panose="02020603050405020304" pitchFamily="18" charset="0"/>
              </a:rPr>
              <a:t>S</a:t>
            </a:r>
            <a:r>
              <a:rPr altLang="en-IN" b="1" dirty="0" sz="2400" lang="en-US">
                <a:solidFill>
                  <a:srgbClr val="36363D"/>
                </a:solidFill>
                <a:latin typeface="Times New Roman" panose="02020603050405020304" pitchFamily="18" charset="0"/>
                <a:cs typeface="Times New Roman" panose="02020603050405020304" pitchFamily="18" charset="0"/>
              </a:rPr>
              <a:t>R</a:t>
            </a:r>
            <a:r>
              <a:rPr altLang="en-IN" b="1" dirty="0" sz="2400" lang="en-US">
                <a:solidFill>
                  <a:srgbClr val="36363D"/>
                </a:solidFill>
                <a:latin typeface="Times New Roman" panose="02020603050405020304" pitchFamily="18" charset="0"/>
                <a:cs typeface="Times New Roman" panose="02020603050405020304" pitchFamily="18" charset="0"/>
              </a:rPr>
              <a:t>E</a:t>
            </a:r>
            <a:r>
              <a:rPr altLang="en-IN" b="1" dirty="0" sz="2400" lang="en-US">
                <a:solidFill>
                  <a:srgbClr val="36363D"/>
                </a:solidFill>
                <a:latin typeface="Times New Roman" panose="02020603050405020304" pitchFamily="18" charset="0"/>
                <a:cs typeface="Times New Roman" panose="02020603050405020304" pitchFamily="18" charset="0"/>
              </a:rPr>
              <a:t>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Times New Roman" panose="02020603050405020304" pitchFamily="18" charset="0"/>
                <a:cs typeface="Times New Roman" panose="02020603050405020304" pitchFamily="18" charset="0"/>
              </a:rPr>
              <a:t>31221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altLang="en-IN" b="1" dirty="0" sz="2400" lang="en-US">
                <a:solidFill>
                  <a:srgbClr val="36363D"/>
                </a:solidFill>
                <a:latin typeface="Times New Roman" panose="02020603050405020304" pitchFamily="18" charset="0"/>
                <a:cs typeface="Times New Roman" panose="02020603050405020304" pitchFamily="18" charset="0"/>
              </a:rPr>
              <a:t>6</a:t>
            </a:r>
            <a:r>
              <a:rPr altLang="en-IN" b="1" dirty="0" sz="2400" lang="en-US">
                <a:solidFill>
                  <a:srgbClr val="36363D"/>
                </a:solidFill>
                <a:latin typeface="Times New Roman" panose="02020603050405020304" pitchFamily="18" charset="0"/>
                <a:cs typeface="Times New Roman" panose="02020603050405020304" pitchFamily="18" charset="0"/>
              </a:rPr>
              <a:t>8</a:t>
            </a:r>
            <a:endParaRPr altLang="en-US" b="1" sz="2000" lang="zh-CN">
              <a:solidFill>
                <a:srgbClr val="36363D"/>
              </a:solidFill>
            </a:endParaRPr>
          </a:p>
          <a:p>
            <a:pPr algn="l"/>
            <a:r>
              <a:rPr altLang="en-IN" b="1" sz="2000" lang="en-US">
                <a:solidFill>
                  <a:srgbClr val="36363D"/>
                </a:solidFill>
              </a:rPr>
              <a:t>U</a:t>
            </a:r>
            <a:r>
              <a:rPr altLang="en-IN" b="1" sz="2000" lang="en-US">
                <a:solidFill>
                  <a:srgbClr val="36363D"/>
                </a:solidFill>
              </a:rPr>
              <a:t>S</a:t>
            </a:r>
            <a:r>
              <a:rPr altLang="en-IN" b="1" sz="2000" lang="en-US">
                <a:solidFill>
                  <a:srgbClr val="36363D"/>
                </a:solidFill>
              </a:rPr>
              <a:t>E</a:t>
            </a:r>
            <a:r>
              <a:rPr altLang="en-IN" b="1" sz="2000" lang="en-US">
                <a:solidFill>
                  <a:srgbClr val="36363D"/>
                </a:solidFill>
              </a:rPr>
              <a:t>R</a:t>
            </a:r>
            <a:r>
              <a:rPr altLang="en-IN" b="1" sz="2000" lang="en-US">
                <a:solidFill>
                  <a:srgbClr val="36363D"/>
                </a:solidFill>
              </a:rPr>
              <a:t> </a:t>
            </a:r>
            <a:r>
              <a:rPr altLang="en-IN" b="1" sz="2000" lang="en-US">
                <a:solidFill>
                  <a:srgbClr val="36363D"/>
                </a:solidFill>
              </a:rPr>
              <a:t>N</a:t>
            </a:r>
            <a:r>
              <a:rPr altLang="en-IN" b="1" sz="2000" lang="en-US">
                <a:solidFill>
                  <a:srgbClr val="36363D"/>
                </a:solidFill>
              </a:rPr>
              <a:t>A</a:t>
            </a:r>
            <a:r>
              <a:rPr altLang="en-IN" b="1" sz="2000" lang="en-US">
                <a:solidFill>
                  <a:srgbClr val="36363D"/>
                </a:solidFill>
              </a:rPr>
              <a:t>M</a:t>
            </a:r>
            <a:r>
              <a:rPr altLang="en-IN" b="1" sz="2000" lang="en-US">
                <a:solidFill>
                  <a:srgbClr val="36363D"/>
                </a:solidFill>
              </a:rPr>
              <a:t>E</a:t>
            </a:r>
            <a:r>
              <a:rPr altLang="en-IN" b="1" sz="2000" lang="en-US">
                <a:solidFill>
                  <a:srgbClr val="36363D"/>
                </a:solidFill>
              </a:rPr>
              <a:t>:</a:t>
            </a:r>
            <a:r>
              <a:rPr altLang="en-IN" b="1" sz="2000" lang="en-US">
                <a:solidFill>
                  <a:srgbClr val="36363D"/>
                </a:solidFill>
              </a:rPr>
              <a:t>B468F5A7CFEC76CBB56643CCBAC1CA44B</a:t>
            </a:r>
            <a:endParaRPr altLang="en-US" b="1" sz="2000" lang="zh-CN">
              <a:solidFill>
                <a:srgbClr val="36363D"/>
              </a:solidFill>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7"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8"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4" name=""/>
          <p:cNvPicPr>
            <a:picLocks/>
          </p:cNvPicPr>
          <p:nvPr/>
        </p:nvPicPr>
        <p:blipFill>
          <a:blip xmlns:r="http://schemas.openxmlformats.org/officeDocument/2006/relationships" r:embed="rId1"/>
          <a:stretch>
            <a:fillRect/>
          </a:stretch>
        </p:blipFill>
        <p:spPr>
          <a:xfrm rot="21581844">
            <a:off x="2719783" y="2072643"/>
            <a:ext cx="6753617" cy="396316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40"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35" name=""/>
          <p:cNvSpPr txBox="1"/>
          <p:nvPr/>
        </p:nvSpPr>
        <p:spPr>
          <a:xfrm>
            <a:off x="458930" y="2609569"/>
            <a:ext cx="9507682" cy="929640"/>
          </a:xfrm>
          <a:prstGeom prst="rect"/>
        </p:spPr>
        <p:txBody>
          <a:bodyPr rtlCol="0" wrap="square">
            <a:spAutoFit/>
          </a:bodyPr>
          <a:p>
            <a:r>
              <a:rPr b="1" sz="2800" lang="en-IN">
                <a:solidFill>
                  <a:srgbClr val="000000"/>
                </a:solidFill>
              </a:rPr>
              <a:t>=IF</a:t>
            </a:r>
            <a:r>
              <a:rPr b="1" sz="2800" lang="en-US">
                <a:solidFill>
                  <a:srgbClr val="000000"/>
                </a:solidFill>
              </a:rPr>
              <a:t>S</a:t>
            </a:r>
            <a:r>
              <a:rPr b="1" sz="2800" lang="en-IN">
                <a:solidFill>
                  <a:srgbClr val="000000"/>
                </a:solidFill>
              </a:rPr>
              <a:t>(Z8=1,"BAD",IF(Z8=2," NOT BAD",IF</a:t>
            </a:r>
            <a:r>
              <a:rPr b="1" sz="2800" lang="en-US">
                <a:solidFill>
                  <a:srgbClr val="000000"/>
                </a:solidFill>
              </a:rPr>
              <a:t>S</a:t>
            </a:r>
            <a:r>
              <a:rPr b="1" sz="2800" lang="en-IN">
                <a:solidFill>
                  <a:srgbClr val="000000"/>
                </a:solidFill>
              </a:rPr>
              <a:t>(Z8=3," GOOD",IF</a:t>
            </a:r>
            <a:r>
              <a:rPr b="1" sz="2800" lang="en-US">
                <a:solidFill>
                  <a:srgbClr val="000000"/>
                </a:solidFill>
              </a:rPr>
              <a:t>S</a:t>
            </a:r>
            <a:r>
              <a:rPr b="1" sz="2800" lang="en-IN">
                <a:solidFill>
                  <a:srgbClr val="000000"/>
                </a:solidFill>
              </a:rPr>
              <a:t>(Z8=4," VERY GOOD",IF</a:t>
            </a:r>
            <a:r>
              <a:rPr b="1" sz="2800" lang="en-US">
                <a:solidFill>
                  <a:srgbClr val="000000"/>
                </a:solidFill>
              </a:rPr>
              <a:t>S</a:t>
            </a:r>
            <a:r>
              <a:rPr b="1" sz="2800" lang="en-IN">
                <a:solidFill>
                  <a:srgbClr val="000000"/>
                </a:solidFill>
              </a:rPr>
              <a:t>(Z8=5," EXCELLENT","")))))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2024-08-14T14:32:52Z</dcterms:created>
  <dcterms:modified xsi:type="dcterms:W3CDTF">2024-09-16T07:31:18Z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9a5df3fede054874b10111f0985fcccd</vt:lpwstr>
  </property>
</Properties>
</file>