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Simple To-Do List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Final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To-Do List Web App is a lightweight, browser-based application.</a:t>
            </a:r>
          </a:p>
          <a:p>
            <a:r>
              <a:t>Helps users organize their daily tasks efficiently.</a:t>
            </a:r>
          </a:p>
          <a:p>
            <a:r>
              <a:t>Built using HTML, CSS, and JavaScript.</a:t>
            </a:r>
          </a:p>
          <a:p>
            <a:r>
              <a:t>Boosts productivity through simplicity and ease of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input a task and click 'Add'.</a:t>
            </a:r>
          </a:p>
          <a:p>
            <a:r>
              <a:t>Task appears with options to complete or delete.</a:t>
            </a:r>
          </a:p>
          <a:p>
            <a:r>
              <a:t>Clicking the task marks it as completed (strikethrough).</a:t>
            </a:r>
          </a:p>
          <a:p>
            <a:r>
              <a:t>Tasks are saved in localStorage (persistent after refresh).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Daily task management.</a:t>
            </a:r>
          </a:p>
          <a:p>
            <a:r>
              <a:t>Personal to-do tracking.</a:t>
            </a:r>
          </a:p>
          <a:p>
            <a:r>
              <a:t>Homework or assignment planner.</a:t>
            </a:r>
          </a:p>
          <a:p>
            <a:r>
              <a:t>Quick reminders for professionals.</a:t>
            </a:r>
          </a:p>
          <a:p>
            <a:r>
              <a:t>Lightweight productivity alternative.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</a:t>
            </a:r>
          </a:p>
          <a:p>
            <a:r>
              <a:t>- Simple and intuitive UI.</a:t>
            </a:r>
          </a:p>
          <a:p>
            <a:r>
              <a:t>- Offline support with localStorage.</a:t>
            </a:r>
          </a:p>
          <a:p>
            <a:r>
              <a:t>- Fast and responsive.</a:t>
            </a:r>
          </a:p>
          <a:p>
            <a:r>
              <a:t>Disadvantages:</a:t>
            </a:r>
          </a:p>
          <a:p>
            <a:r>
              <a:t>- No login or sync between devices.</a:t>
            </a:r>
          </a:p>
          <a:p>
            <a:r>
              <a:t>- No reminders or due 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user login and authentication.</a:t>
            </a:r>
          </a:p>
          <a:p>
            <a:r>
              <a:t>Integrate with backend and database.</a:t>
            </a:r>
          </a:p>
          <a:p>
            <a:r>
              <a:t>Include reminders and deadlines.</a:t>
            </a:r>
          </a:p>
          <a:p>
            <a:r>
              <a:t>Drag-and-drop for task priority.</a:t>
            </a:r>
          </a:p>
          <a:p>
            <a:r>
              <a:t>Mobile version with cloud sync.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Presentation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Simple To-Do List Web App</vt:lpstr>
      <vt:lpstr>1. Introduction</vt:lpstr>
      <vt:lpstr>2. Working</vt:lpstr>
      <vt:lpstr>3. Uses</vt:lpstr>
      <vt:lpstr>4. Advantages and Disadvantages</vt:lpstr>
      <vt:lpstr>5.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Divyasree T</cp:lastModifiedBy>
  <cp:revision>2</cp:revision>
  <dcterms:created xsi:type="dcterms:W3CDTF">2013-01-27T09:14:00Z</dcterms:created>
  <dcterms:modified xsi:type="dcterms:W3CDTF">2025-07-19T10:02:57Z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134AFCDB93B44E0A836F668B92D1BA72_13</vt:lpwstr>
  </property>
  <property fmtid="{D5CDD505-2E9C-101B-9397-08002B2CF9AE}" pid="3" name="KSOProductBuildVer">
    <vt:lpwstr>1033-12.2.0.21931</vt:lpwstr>
  </property>
</Properties>
</file>