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esktop\megal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[megala excel.xlsx]Sheet5!PivotTable2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'[megala excel.xlsx]Sheet5'!$B$3:$B$4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excel.xlsx]Sheet5'!$B$5:$B$9</c:f>
              <c:numCache>
                <c:formatCode>General</c:formatCode>
                <c:ptCount val="4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'[megala excel.xlsx]Sheet5'!$C$3:$C$4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excel.xlsx]Sheet5'!$C$5:$C$9</c:f>
              <c:numCache>
                <c:formatCode>General</c:formatCode>
                <c:ptCount val="4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'[megala excel.xlsx]Sheet5'!$D$3:$D$4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excel.xlsx]Sheet5'!$D$5:$D$9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</c:numCache>
            </c:numRef>
          </c:val>
        </c:ser>
        <c:ser>
          <c:idx val="3"/>
          <c:order val="3"/>
          <c:tx>
            <c:strRef>
              <c:f>'[megala excel.xlsx]Sheet5'!$E$3:$E$4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excel.xlsx]Sheet5'!$E$5:$E$9</c:f>
              <c:numCache>
                <c:formatCode>General</c:formatCode>
                <c:ptCount val="4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</c:numCache>
            </c:numRef>
          </c:val>
        </c:ser>
        <c:ser>
          <c:idx val="4"/>
          <c:order val="4"/>
          <c:tx>
            <c:strRef>
              <c:f>'[megala excel.xlsx]Sheet5'!$F$3:$F$4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excel.xlsx]Sheet5'!$F$5:$F$9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'[megala excel.xlsx]Sheet5'!$G$3:$G$4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excel.xlsx]Sheet5'!$G$5:$G$9</c:f>
              <c:numCache>
                <c:formatCode>General</c:formatCode>
                <c:ptCount val="4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</c:numCache>
            </c:numRef>
          </c:val>
        </c:ser>
        <c:ser>
          <c:idx val="6"/>
          <c:order val="6"/>
          <c:tx>
            <c:strRef>
              <c:f>'[megala excel.xlsx]Sheet5'!$H$3:$H$4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excel.xlsx]Sheet5'!$H$5:$H$9</c:f>
              <c:numCache>
                <c:formatCode>General</c:formatCode>
                <c:ptCount val="4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</c:numCache>
            </c:numRef>
          </c:val>
        </c:ser>
        <c:ser>
          <c:idx val="7"/>
          <c:order val="7"/>
          <c:tx>
            <c:strRef>
              <c:f>'[megala excel.xlsx]Sheet5'!$I$3:$I$4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excel.xlsx]Sheet5'!$I$5:$I$9</c:f>
              <c:numCache>
                <c:formatCode>General</c:formatCode>
                <c:ptCount val="4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'[megala excel.xlsx]Sheet5'!$J$3:$J$4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excel.xlsx]Sheet5'!$J$5:$J$9</c:f>
              <c:numCache>
                <c:formatCode>General</c:formatCode>
                <c:ptCount val="4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</c:numCache>
            </c:numRef>
          </c:val>
        </c:ser>
        <c:ser>
          <c:idx val="9"/>
          <c:order val="9"/>
          <c:tx>
            <c:strRef>
              <c:f>'[megala excel.xlsx]Sheet5'!$K$3:$K$4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excel.xlsx]Sheet5'!$K$5:$K$9</c:f>
              <c:numCache>
                <c:formatCode>General</c:formatCode>
                <c:ptCount val="4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441400"/>
        <c:axId val="211546435"/>
      </c:barChart>
      <c:catAx>
        <c:axId val="306441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46435"/>
        <c:crosses val="autoZero"/>
        <c:auto val="1"/>
        <c:lblAlgn val="ctr"/>
        <c:lblOffset val="100"/>
        <c:noMultiLvlLbl val="0"/>
      </c:catAx>
      <c:valAx>
        <c:axId val="2115464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644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63065" y="2959100"/>
            <a:ext cx="9157335" cy="2495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</a:t>
            </a:r>
            <a:r>
              <a:rPr lang="en-IN" altLang="en-US" sz="2400"/>
              <a:t>: V.DIVYA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312218490(491D659D0DE4B1CA59748D06853519FC)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GOVT. ARTS AND SCIENCE COLLEGE,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20215" y="1470025"/>
            <a:ext cx="6433185" cy="540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of the data in my project, I have used in this data using the best platform called in the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ORGANISATION: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 by structuring your data in a well organised table, including essential field such as emploee id.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Develope summary tables to aggregate data by project and departments.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Ulitized chart and graphics to visualy represent performance data.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3676015" cy="659765"/>
          </a:xfrm>
        </p:spPr>
        <p:txBody>
          <a:bodyPr>
            <a:noAutofit/>
          </a:bodyPr>
          <a:p>
            <a:r>
              <a:rPr lang="en-IN" altLang="en-US" sz="4800" b="1"/>
              <a:t>MODELLING</a:t>
            </a:r>
            <a:endParaRPr lang="en-IN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1752600"/>
            <a:ext cx="8878570" cy="3789680"/>
          </a:xfrm>
        </p:spPr>
        <p:txBody>
          <a:bodyPr>
            <a:no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key performance matrics and trends, making it easier to spot areas that need attention.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slicer and oter interactive elements to make your analysis more dynamic and user friendly.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Compile your data, summaries, and visualisation into a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 pivot tables for dynamic analysis, allowing you to easily to slice and dice the data to reveal deeper insight and trends.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160905" y="1659255"/>
          <a:ext cx="5964555" cy="314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07995" y="1781175"/>
            <a:ext cx="55264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a comprehensive conclusion for a data analysis in a research study involves a starategic and synthesis of key finding of the performance level of an each employee specifically and their implication.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386330" y="1464310"/>
            <a:ext cx="744093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The statement was used for Analysis Employee problem statement about performance level.</a:t>
            </a:r>
            <a:endParaRPr lang="en-IN" altLang="en-US" sz="3200"/>
          </a:p>
          <a:p>
            <a:r>
              <a:rPr lang="en-IN" altLang="en-US" sz="3200"/>
              <a:t>This is used for Analysising the level of performance employee in Excel</a:t>
            </a:r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26210" y="2135505"/>
            <a:ext cx="7108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The projecr overview is download the employee data base aand open the excel the datas are there. </a:t>
            </a:r>
            <a:endParaRPr lang="en-IN" altLang="en-US" sz="2800"/>
          </a:p>
          <a:p>
            <a:r>
              <a:rPr lang="en-IN" altLang="en-US" sz="2800"/>
              <a:t>Select all data and fit with auto column and fit with auto row.</a:t>
            </a:r>
            <a:endParaRPr lang="en-IN" altLang="en-US" sz="2800"/>
          </a:p>
          <a:p>
            <a:r>
              <a:rPr lang="en-IN" altLang="en-US" sz="2800"/>
              <a:t>We use the conditional fomattinh Highlights the column and put the formula and create pivot table and chart.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63345" y="1677670"/>
            <a:ext cx="6336665" cy="165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20440" y="2075180"/>
            <a:ext cx="6004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the required datas and arrange the  datas Filtering given datas.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data and arrange with column and row using for conditional formatting.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CHART: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to convert into the pivot chart and easy to analysis the data.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223770" y="1600835"/>
            <a:ext cx="6238875" cy="366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 features in this excel format, I take the 4 features using my project they are given,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GENDER CODE: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gender code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business unit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performance level for my pivot table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current employee level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457200"/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32150" y="2202815"/>
            <a:ext cx="5530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my solution is I used in this excel sheet with the help of the method of formula method.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filtering my data and give the best performance level. so it will used for analysing the great level and also it includes organisation growth.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3102</Words>
  <Application>WPS Presentation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14</cp:revision>
  <dcterms:created xsi:type="dcterms:W3CDTF">2024-03-29T15:07:00Z</dcterms:created>
  <dcterms:modified xsi:type="dcterms:W3CDTF">2024-08-30T18:46:07Z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16B92D6313854F8890936A61C9D6A8A1_13</vt:lpwstr>
  </property>
  <property fmtid="{D5CDD505-2E9C-101B-9397-08002B2CF9AE}" pid="5" name="KSOProductBuildVer">
    <vt:lpwstr>1033-12.2.0.17562</vt:lpwstr>
  </property>
</Properties>
</file>