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v>HIGH</c:v>
          </c:tx>
          <c:spPr>
            <a:solidFill>
              <a:schemeClr val="accent1"/>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trendline>
            <c:spPr>
              <a:ln w="19050" cap="rnd">
                <a:solidFill>
                  <a:schemeClr val="accent2"/>
                </a:solidFill>
                <a:prstDash val="sysDot"/>
              </a:ln>
              <a:effectLst/>
            </c:spPr>
            <c:trendlineType val="exp"/>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trendline>
            <c:spPr>
              <a:ln w="19050" cap="rnd">
                <a:solidFill>
                  <a:schemeClr val="accent3"/>
                </a:solidFill>
                <a:prstDash val="sysDot"/>
              </a:ln>
              <a:effectLst/>
            </c:spPr>
            <c:trendlineType val="linear"/>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gapWidth val="219"/>
        <c:overlap val="-27"/>
        <c:axId val="78710272"/>
        <c:axId val="78711808"/>
      </c:barChart>
      <c:catAx>
        <c:axId val="7871027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78711808"/>
        <c:crosses val="autoZero"/>
        <c:auto val="1"/>
        <c:lblAlgn val="ctr"/>
        <c:lblOffset val="100"/>
      </c:catAx>
      <c:valAx>
        <c:axId val="7871180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crossAx val="78710272"/>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[NM EXCEL.xlsx]Sheet1!PivotTable3</c:name>
    <c:fmtId val="4"/>
  </c:pivotSource>
  <c:chart>
    <c:title>
      <c:layout/>
      <c:spPr>
        <a:noFill/>
        <a:ln>
          <a:noFill/>
        </a:ln>
        <a:effectLst/>
      </c:spPr>
      <c:txPr>
        <a:bodyPr rot="0" spcFirstLastPara="1" vertOverflow="ellipsis" vert="horz" wrap="square" anchor="ctr" anchorCtr="1"/>
        <a:lstStyle/>
        <a:p>
          <a:pPr>
            <a:defRPr lang="en-GB"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Sheet1!$B$3:$B$4</c:f>
              <c:strCache>
                <c:ptCount val="1"/>
                <c:pt idx="0">
                  <c:v>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pie3DChart>
      <c:spPr>
        <a:noFill/>
        <a:ln>
          <a:noFill/>
        </a:ln>
        <a:effectLst/>
      </c:spPr>
    </c:plotArea>
    <c:legend>
      <c:legendPos val="r"/>
      <c:layout/>
      <c:spPr>
        <a:noFill/>
        <a:ln>
          <a:noFill/>
        </a:ln>
        <a:effectLst/>
      </c:spPr>
      <c:txPr>
        <a:bodyPr rot="0" spcFirstLastPara="1"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02-Sep-24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2971800"/>
            <a:ext cx="8610600" cy="2308324"/>
          </a:xfrm>
          <a:prstGeom prst="rect">
            <a:avLst/>
          </a:prstGeom>
          <a:noFill/>
        </p:spPr>
        <p:txBody>
          <a:bodyPr wrap="square" rtlCol="0">
            <a:spAutoFit/>
          </a:bodyPr>
          <a:lstStyle/>
          <a:p>
            <a:r>
              <a:rPr lang="en-US" sz="2400" dirty="0" smtClean="0"/>
              <a:t>STUDENT NAME: DIVYASRI. R</a:t>
            </a:r>
          </a:p>
          <a:p>
            <a:r>
              <a:rPr lang="en-US" sz="2400" dirty="0" smtClean="0"/>
              <a:t>REGISTER NO      : 312211022 / asunm1423312211022</a:t>
            </a:r>
          </a:p>
          <a:p>
            <a:r>
              <a:rPr lang="en-US" sz="2400" dirty="0" smtClean="0"/>
              <a:t>DEPARTMENT     : B.COM (GENERAL)</a:t>
            </a:r>
          </a:p>
          <a:p>
            <a:r>
              <a:rPr lang="en-US" sz="2400" dirty="0" smtClean="0"/>
              <a:t>COLLEGE              : DR. MGR – JANAKI COLLEGE OF ARTS &amp; SCIENCE</a:t>
            </a:r>
          </a:p>
          <a:p>
            <a:r>
              <a:rPr lang="en-US" sz="2400" dirty="0" smtClean="0"/>
              <a:t>                                FOR WOMEN</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xmlns=""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xmlns=""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a:t>
            </a:r>
            <a:r>
              <a:rPr lang="en-US" dirty="0" smtClean="0">
                <a:latin typeface="+mj-lt"/>
                <a:cs typeface="Times New Roman" panose="02020603050405020304" pitchFamily="18" charset="0"/>
              </a:rPr>
              <a:t>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xmlns=""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620</Words>
  <Application>Microsoft Office PowerPoint</Application>
  <PresentationFormat>Custom</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17</cp:revision>
  <dcterms:created xsi:type="dcterms:W3CDTF">2024-03-29T15:07:22Z</dcterms:created>
  <dcterms:modified xsi:type="dcterms:W3CDTF">2024-09-02T13:10:38Z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