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0"/>
  </p:notesMasterIdLst>
  <p:handoutMasterIdLst>
    <p:handoutMasterId r:id="rId21"/>
  </p:handoutMasterIdLst>
  <p:sldIdLst>
    <p:sldId id="258" r:id="rId5"/>
    <p:sldId id="284" r:id="rId6"/>
    <p:sldId id="261" r:id="rId7"/>
    <p:sldId id="278" r:id="rId8"/>
    <p:sldId id="291" r:id="rId9"/>
    <p:sldId id="298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300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9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83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6/22/2025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2171" y="362712"/>
            <a:ext cx="4922520" cy="3227514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FastX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Bus Ticket Booking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4775200"/>
            <a:ext cx="5732549" cy="2316480"/>
          </a:xfrm>
        </p:spPr>
        <p:txBody>
          <a:bodyPr>
            <a:normAutofit/>
          </a:bodyPr>
          <a:lstStyle/>
          <a:p>
            <a:r>
              <a:rPr lang="en-US" sz="2000" dirty="0"/>
              <a:t>TRAINER NAME:</a:t>
            </a:r>
          </a:p>
          <a:p>
            <a:r>
              <a:rPr lang="en-IN" sz="2000" dirty="0"/>
              <a:t>Javeed Mohammed </a:t>
            </a:r>
            <a:r>
              <a:rPr lang="en-IN" sz="2000" dirty="0" err="1"/>
              <a:t>Husnuddin</a:t>
            </a:r>
            <a:endParaRPr lang="en-US" sz="2000" dirty="0"/>
          </a:p>
          <a:p>
            <a:r>
              <a:rPr lang="en-US" sz="2000" dirty="0"/>
              <a:t>TRAINEE NAME:</a:t>
            </a:r>
          </a:p>
          <a:p>
            <a:r>
              <a:rPr lang="en-US" sz="2000" dirty="0"/>
              <a:t>DIVYA SRI G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751C523-BD86-4EA3-AA66-07FFEF6E86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5" r="6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2F8193-056F-85E0-32E9-01D1C53F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8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1F573-79D0-8FE6-8B71-784F942D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5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F84D3-5AEA-19A2-C4BD-225E321B1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5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080F1-0844-AD4C-AA79-182912AA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303F6C-951E-56ED-6065-18BB85F71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99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18493-8C7D-E11C-DC4C-6FB2E636A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F6DA1-177B-9D3B-6FD3-09B6FE664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0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you!!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TECH-STACK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847CD-5268-CC8E-13BD-2CDF235A4AE2}"/>
              </a:ext>
            </a:extLst>
          </p:cNvPr>
          <p:cNvSpPr txBox="1"/>
          <p:nvPr/>
        </p:nvSpPr>
        <p:spPr>
          <a:xfrm>
            <a:off x="5689600" y="1341120"/>
            <a:ext cx="5029200" cy="387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31FB73-D940-0FBD-475D-AA8845B7F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880" y="1746626"/>
            <a:ext cx="671067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Angular , TypeScript , Bootstrap , HTML ,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Spring Boot , Java , Spring Security , JWT Auth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Style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RESTful (Spring MVC)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&amp;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Postman , Docker , JUnit</a:t>
            </a: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8A0E1-705F-B1E4-0EA4-1823EB3A9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440" y="1757617"/>
            <a:ext cx="2621280" cy="262134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563DF9-8457-A6BB-D972-710981DB626A}"/>
              </a:ext>
            </a:extLst>
          </p:cNvPr>
          <p:cNvSpPr txBox="1"/>
          <p:nvPr/>
        </p:nvSpPr>
        <p:spPr>
          <a:xfrm>
            <a:off x="6289553" y="1175462"/>
            <a:ext cx="54046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FastX</a:t>
            </a:r>
            <a:r>
              <a:rPr lang="en-US" sz="2400" dirty="0"/>
              <a:t> is an online bus ticket booking system that allows users to register, log in, book seats, make payments, and cancel bookings. It includes role-based access for Admin, Operators, and Users. The system is built with </a:t>
            </a:r>
            <a:r>
              <a:rPr lang="en-US" sz="2400" b="1" dirty="0"/>
              <a:t>Spring Boot</a:t>
            </a:r>
            <a:r>
              <a:rPr lang="en-US" sz="2400" dirty="0"/>
              <a:t> (backend), </a:t>
            </a:r>
            <a:r>
              <a:rPr lang="en-US" sz="2400" b="1" dirty="0"/>
              <a:t>Angular</a:t>
            </a:r>
            <a:r>
              <a:rPr lang="en-US" sz="2400" dirty="0"/>
              <a:t> (frontend), and uses </a:t>
            </a:r>
            <a:r>
              <a:rPr lang="en-US" sz="2400" b="1" dirty="0"/>
              <a:t>JWT</a:t>
            </a:r>
            <a:r>
              <a:rPr lang="en-US" sz="2400" dirty="0"/>
              <a:t> for authentication. It supports  booking, seat management, payment processing, and cancellations.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903" y="905516"/>
            <a:ext cx="5983605" cy="9918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Modules: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B328BF-1AD6-4365-B1FE-A5A39673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903" y="2103334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User</a:t>
            </a:r>
          </a:p>
          <a:p>
            <a:r>
              <a:rPr lang="en-US" dirty="0">
                <a:latin typeface="+mj-lt"/>
              </a:rPr>
              <a:t>Bus</a:t>
            </a:r>
          </a:p>
          <a:p>
            <a:r>
              <a:rPr lang="en-US" dirty="0">
                <a:latin typeface="+mj-lt"/>
              </a:rPr>
              <a:t>Route</a:t>
            </a:r>
          </a:p>
          <a:p>
            <a:r>
              <a:rPr lang="en-US" dirty="0">
                <a:latin typeface="+mj-lt"/>
              </a:rPr>
              <a:t>Seat</a:t>
            </a:r>
          </a:p>
          <a:p>
            <a:r>
              <a:rPr lang="en-US" dirty="0">
                <a:latin typeface="+mj-lt"/>
              </a:rPr>
              <a:t>Booking</a:t>
            </a:r>
          </a:p>
          <a:p>
            <a:r>
              <a:rPr lang="en-US" dirty="0">
                <a:latin typeface="+mj-lt"/>
              </a:rPr>
              <a:t>Payment</a:t>
            </a:r>
          </a:p>
          <a:p>
            <a:r>
              <a:rPr lang="en-US" dirty="0">
                <a:latin typeface="+mj-lt"/>
              </a:rPr>
              <a:t>Cancellation (Microservice)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EA2319F-4821-9041-E5F0-0F05E69D6D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0" r="20300"/>
          <a:stretch>
            <a:fillRect/>
          </a:stretch>
        </p:blipFill>
        <p:spPr>
          <a:xfrm>
            <a:off x="162022" y="274321"/>
            <a:ext cx="4816377" cy="6309357"/>
          </a:xfrm>
        </p:spPr>
      </p:pic>
    </p:spTree>
    <p:extLst>
      <p:ext uri="{BB962C8B-B14F-4D97-AF65-F5344CB8AC3E}">
        <p14:creationId xmlns:p14="http://schemas.microsoft.com/office/powerpoint/2010/main" val="110850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1E1EF-FFA2-BBEE-61E5-FD3C960EE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4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71E41-E016-EC86-89AA-E70C98F08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A0B00-A8ED-98C3-2FAA-84AF0C836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23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959D2-70B8-DB6E-7DEE-C775DC04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3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A6D23-03C7-5220-0FF2-3AD145AEE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3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82889A-9C3D-FDC7-9A7B-229527446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29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44</TotalTime>
  <Words>152</Words>
  <Application>Microsoft Office PowerPoint</Application>
  <PresentationFormat>Widescreen</PresentationFormat>
  <Paragraphs>29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RetrospectVTI</vt:lpstr>
      <vt:lpstr>FastX - Bus Ticket Booking </vt:lpstr>
      <vt:lpstr>TECH-STACK</vt:lpstr>
      <vt:lpstr>About </vt:lpstr>
      <vt:lpstr>Modules: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sri</dc:creator>
  <cp:lastModifiedBy>Divya sri</cp:lastModifiedBy>
  <cp:revision>1</cp:revision>
  <dcterms:created xsi:type="dcterms:W3CDTF">2025-06-22T12:26:05Z</dcterms:created>
  <dcterms:modified xsi:type="dcterms:W3CDTF">2025-06-22T13:12:56Z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