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0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endParaRPr lang="en-IN" dirty="0"/>
          </a:p>
        </p:txBody>
      </p:sp>
      <p:sp>
        <p:nvSpPr>
          <p:cNvPr id="1048631"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3"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4"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50" name="Holder 3"/>
          <p:cNvSpPr>
            <a:spLocks noGrp="1"/>
          </p:cNvSpPr>
          <p:nvPr>
            <p:ph type="body" idx="1"/>
          </p:nvPr>
        </p:nvSpPr>
        <p:spPr>
          <a:xfrm>
            <a:off x="609600" y="1577340"/>
            <a:ext cx="10972800" cy="266700"/>
          </a:xfrm>
        </p:spPr>
        <p:txBody>
          <a:bodyPr lIns="0" tIns="0" rIns="0" bIns="0"/>
          <a:lstStyle/>
          <a:p>
            <a:endParaRPr/>
          </a:p>
        </p:txBody>
      </p:sp>
      <p:sp>
        <p:nvSpPr>
          <p:cNvPr id="104865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5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5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0"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3"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4"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5"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6"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7"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8" name="TextBox 13"/>
          <p:cNvSpPr txBox="1"/>
          <p:nvPr/>
        </p:nvSpPr>
        <p:spPr>
          <a:xfrm>
            <a:off x="2554542" y="3314150"/>
            <a:ext cx="8610600" cy="1938992"/>
          </a:xfrm>
          <a:prstGeom prst="rect">
            <a:avLst/>
          </a:prstGeom>
          <a:noFill/>
        </p:spPr>
        <p:txBody>
          <a:bodyPr wrap="square" rtlCol="0">
            <a:spAutoFit/>
          </a:bodyPr>
          <a:lstStyle/>
          <a:p>
            <a:r>
              <a:rPr lang="en-US" sz="2400" dirty="0"/>
              <a:t>STUDENT NAME:  DIVYASRI.V</a:t>
            </a:r>
          </a:p>
          <a:p>
            <a:r>
              <a:rPr lang="en-US" sz="2400" dirty="0"/>
              <a:t>REGISTER NO</a:t>
            </a:r>
            <a:r>
              <a:rPr lang="en-US" sz="2400"/>
              <a:t>:       312205861( </a:t>
            </a:r>
            <a:r>
              <a:rPr lang="en-US" sz="2400" dirty="0"/>
              <a:t>NAN MUDHALAVAN) </a:t>
            </a:r>
            <a:endParaRPr lang="zh-CN" altLang="en-US" dirty="0"/>
          </a:p>
          <a:p>
            <a:r>
              <a:rPr lang="en-US" sz="2400" dirty="0"/>
              <a:t>DEPARTMENT:       B.COM</a:t>
            </a:r>
            <a:endParaRPr lang="zh-CN" altLang="en-US" dirty="0"/>
          </a:p>
          <a:p>
            <a:r>
              <a:rPr lang="en-US" sz="2400" dirty="0"/>
              <a:t>COLLEGE :              VIDHYA SAGAR WOMEN'S </a:t>
            </a:r>
            <a:r>
              <a:rPr lang="en-US" altLang="en-IN" sz="2400" dirty="0"/>
              <a:t>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0" name="object 8"/>
          <p:cNvSpPr txBox="1"/>
          <p:nvPr/>
        </p:nvSpPr>
        <p:spPr>
          <a:xfrm>
            <a:off x="739775" y="291147"/>
            <a:ext cx="3303904" cy="673735"/>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04861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TextBox 1048611"/>
          <p:cNvSpPr txBox="1"/>
          <p:nvPr/>
        </p:nvSpPr>
        <p:spPr>
          <a:xfrm>
            <a:off x="2736570" y="1086613"/>
            <a:ext cx="5879107" cy="4358641"/>
          </a:xfrm>
          <a:prstGeom prst="rect">
            <a:avLst/>
          </a:prstGeom>
        </p:spPr>
        <p:txBody>
          <a:bodyPr wrap="square" rtlCol="0">
            <a:spAutoFit/>
          </a:bodyPr>
          <a:lstStyle/>
          <a:p>
            <a:r>
              <a:rPr lang="en-IN" sz="2400">
                <a:solidFill>
                  <a:srgbClr val="000000"/>
                </a:solidFill>
              </a:rPr>
              <a:t>For modeling employee performance in Excel, start by organizing data on metrics like productivity and attendance. Use PivotTables and PivotCharts to summarize and visualize trends. Define KPIs and compare against benchmarks with formulas and conditional formatting. Implement scenario analysis for various outcomes, and create a dynamic dashboard for a comprehensive view. Automate reports with macros for efficiency.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73736"/>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02" name="TextBox 1048601"/>
          <p:cNvSpPr txBox="1"/>
          <p:nvPr/>
        </p:nvSpPr>
        <p:spPr>
          <a:xfrm>
            <a:off x="2965160" y="1402079"/>
            <a:ext cx="4572000" cy="4053840"/>
          </a:xfrm>
          <a:prstGeom prst="rect">
            <a:avLst/>
          </a:prstGeom>
        </p:spPr>
        <p:txBody>
          <a:bodyPr wrap="square" rtlCol="0">
            <a:spAutoFit/>
          </a:bodyPr>
          <a:lstStyle/>
          <a:p>
            <a:r>
              <a:rPr lang="en-IN" sz="2000">
                <a:solidFill>
                  <a:srgbClr val="000000"/>
                </a:solidFill>
              </a:rPr>
              <a:t>The Excel-based employee performance analysis reveals clear insights into individual and team performance. Dynamic dashboards and interactive charts highlight key metrics and trends, while automated reports streamline updates. Performance is benchmarked against goals, and trend analysis shows progress over time. Scenario modeling offers foresight into potential outcomes, aiding informed decision-making.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3395550" y="1380931"/>
            <a:ext cx="4572000" cy="3749040"/>
          </a:xfrm>
          <a:prstGeom prst="rect">
            <a:avLst/>
          </a:prstGeom>
        </p:spPr>
        <p:txBody>
          <a:bodyPr wrap="square" rtlCol="0">
            <a:spAutoFit/>
          </a:bodyPr>
          <a:lstStyle/>
          <a:p>
            <a:r>
              <a:rPr lang="en-IN" sz="2000">
                <a:solidFill>
                  <a:srgbClr val="000000"/>
                </a:solidFill>
              </a:rPr>
              <a:t>The Excel-based employee performance analysis offers a clear, data-driven view of workforce efficiency. With dynamic dashboards, automated reporting, and insightful metrics, it highlights individual and team performance against benchmarks. Trend and scenario analysis further support strategic planning and decision-making, enhancing overall productivity and effectiveness.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3"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5"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6"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8"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6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6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6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6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8" name="Text Placeholder 1048667"/>
          <p:cNvSpPr>
            <a:spLocks noGrp="1"/>
          </p:cNvSpPr>
          <p:nvPr>
            <p:ph type="body" idx="1"/>
          </p:nvPr>
        </p:nvSpPr>
        <p:spPr/>
        <p:txBody>
          <a:bodyPr/>
          <a:lstStyle/>
          <a:p>
            <a:endParaRPr lang="en-IN"/>
          </a:p>
        </p:txBody>
      </p:sp>
      <p:sp>
        <p:nvSpPr>
          <p:cNvPr id="1048669" name="object 21"/>
          <p:cNvSpPr txBox="1">
            <a:spLocks noGrp="1"/>
          </p:cNvSpPr>
          <p:nvPr>
            <p:ph type="title"/>
          </p:nvPr>
        </p:nvSpPr>
        <p:spPr>
          <a:prstGeom prst="rect">
            <a:avLst/>
          </a:prstGeom>
        </p:spPr>
        <p:txBody>
          <a:bodyPr lIns="0" tIns="0" rIns="0" bIns="0"/>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70" name="object 22"/>
          <p:cNvSpPr txBox="1">
            <a:spLocks noGrp="1"/>
          </p:cNvSpPr>
          <p:nvPr>
            <p:ph type="sldNum" sz="quarter" idx="7"/>
          </p:nvPr>
        </p:nvSpPr>
        <p:spPr>
          <a:xfrm>
            <a:off x="11353418" y="6473337"/>
            <a:ext cx="151129" cy="165100"/>
          </a:xfrm>
          <a:prstGeom prst="rect">
            <a:avLst/>
          </a:prstGeom>
        </p:spPr>
        <p:txBody>
          <a:bodyPr lIns="0" tIns="0" rIns="0" bIns="0"/>
          <a:lstStyle/>
          <a:p>
            <a:pPr marL="38100">
              <a:lnSpc>
                <a:spcPct val="100000"/>
              </a:lnSpc>
              <a:spcBef>
                <a:spcPts val="55"/>
              </a:spcBef>
            </a:pPr>
            <a:fld id="{81D60167-4931-47E6-BA6A-407CBD079E47}" type="slidenum">
              <a:rPr spc="10" dirty="0"/>
              <a:t>3</a:t>
            </a:fld>
            <a:endParaRPr spc="10" dirty="0"/>
          </a:p>
        </p:txBody>
      </p:sp>
      <p:sp>
        <p:nvSpPr>
          <p:cNvPr id="1048671" name="TextBox 22"/>
          <p:cNvSpPr txBox="1"/>
          <p:nvPr/>
        </p:nvSpPr>
        <p:spPr>
          <a:xfrm>
            <a:off x="2419411" y="1435416"/>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7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7"/>
          <p:cNvSpPr txBox="1">
            <a:spLocks noGrp="1"/>
          </p:cNvSpPr>
          <p:nvPr>
            <p:ph type="title"/>
          </p:nvPr>
        </p:nvSpPr>
        <p:spPr>
          <a:xfrm>
            <a:off x="834072" y="575055"/>
            <a:ext cx="5636895" cy="6134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7" name="TextBox 1048676"/>
          <p:cNvSpPr txBox="1"/>
          <p:nvPr/>
        </p:nvSpPr>
        <p:spPr>
          <a:xfrm>
            <a:off x="834437" y="1857375"/>
            <a:ext cx="4880562" cy="4358640"/>
          </a:xfrm>
          <a:prstGeom prst="rect">
            <a:avLst/>
          </a:prstGeom>
        </p:spPr>
        <p:txBody>
          <a:bodyPr wrap="square" rtlCol="0">
            <a:spAutoFit/>
          </a:bodyPr>
          <a:lstStyle/>
          <a:p>
            <a:r>
              <a:rPr lang="en-IN" sz="2400">
                <a:solidFill>
                  <a:srgbClr val="000000"/>
                </a:solidFill>
              </a:rPr>
              <a:t>Analyze employee performance data using Excel to identify trends and improve HR decisions. Compile metrics like productivity, sales, and attendance into a structured table. Use Excel functions and pivot tables to calculate key indicators, visualize trends with charts, and generate actionable insights and recommendations for employee development and recognition.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8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8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83" name="TextBox 10"/>
          <p:cNvSpPr txBox="1"/>
          <p:nvPr/>
        </p:nvSpPr>
        <p:spPr>
          <a:xfrm>
            <a:off x="990600" y="2133600"/>
            <a:ext cx="7924800" cy="2580640"/>
          </a:xfrm>
          <a:prstGeom prst="rect">
            <a:avLst/>
          </a:prstGeom>
          <a:noFill/>
        </p:spPr>
        <p:txBody>
          <a:bodyPr wrap="square" rtlCol="0">
            <a:spAutoFit/>
          </a:bodyPr>
          <a:lstStyle/>
          <a:p>
            <a:pPr marL="0"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This project involves analyzing employee performance data using Excel. We will consolidate metrics like productivity, sales, and attendance into a table, apply functions and pivot tables to calculate key indicators, and create charts to visualize trends. The goal is to derive actionable insights to enhance employee development and recognition.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7"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9" name="TextBox 1048688"/>
          <p:cNvSpPr txBox="1"/>
          <p:nvPr/>
        </p:nvSpPr>
        <p:spPr>
          <a:xfrm>
            <a:off x="619125" y="1448582"/>
            <a:ext cx="4572000" cy="5120640"/>
          </a:xfrm>
          <a:prstGeom prst="rect">
            <a:avLst/>
          </a:prstGeom>
        </p:spPr>
        <p:txBody>
          <a:bodyPr wrap="square" rtlCol="0">
            <a:spAutoFit/>
          </a:bodyPr>
          <a:lstStyle/>
          <a:p>
            <a:r>
              <a:rPr lang="en-IN" sz="2800">
                <a:solidFill>
                  <a:srgbClr val="000000"/>
                </a:solidFill>
              </a:rPr>
              <a:t>The end users of employee performance analysis using Excel are typically HR managers, team leaders, and senior management. They use the analysis to make informed decisions on employee development, promotions, and rewards, and to identify areas needing improvement within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9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9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9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5" name="TextBox 1048694"/>
          <p:cNvSpPr txBox="1"/>
          <p:nvPr/>
        </p:nvSpPr>
        <p:spPr>
          <a:xfrm>
            <a:off x="2765434" y="2442480"/>
            <a:ext cx="6661132" cy="3863340"/>
          </a:xfrm>
          <a:prstGeom prst="rect">
            <a:avLst/>
          </a:prstGeom>
        </p:spPr>
        <p:txBody>
          <a:bodyPr wrap="square" rtlCol="0">
            <a:spAutoFit/>
          </a:bodyPr>
          <a:lstStyle/>
          <a:p>
            <a:r>
              <a:rPr lang="en-IN" sz="2800">
                <a:solidFill>
                  <a:srgbClr val="000000"/>
                </a:solidFill>
              </a:rPr>
              <a:t>Our solution leverages Excel for employee performance analysis, offering customizable dashboards, automated data aggregation, and insightful metrics. It helps managers track performance trends, identify strengths and areas for improvement, and make data-driven decisions to enhance productivity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lstStyle/>
          <a:p>
            <a:r>
              <a:rPr lang="en-IN" dirty="0"/>
              <a:t>Dataset Description</a:t>
            </a:r>
          </a:p>
        </p:txBody>
      </p:sp>
      <p:sp>
        <p:nvSpPr>
          <p:cNvPr id="1048697" name="TextBox 1048696"/>
          <p:cNvSpPr txBox="1"/>
          <p:nvPr/>
        </p:nvSpPr>
        <p:spPr>
          <a:xfrm rot="22752">
            <a:off x="1483750" y="1172247"/>
            <a:ext cx="7636130" cy="4968240"/>
          </a:xfrm>
          <a:prstGeom prst="rect">
            <a:avLst/>
          </a:prstGeom>
        </p:spPr>
        <p:txBody>
          <a:bodyPr wrap="square" rtlCol="0">
            <a:spAutoFit/>
          </a:bodyPr>
          <a:lstStyle/>
          <a:p>
            <a:r>
              <a:rPr lang="en-IN" sz="2000" b="1">
                <a:solidFill>
                  <a:srgbClr val="000000"/>
                </a:solidFill>
              </a:rPr>
              <a:t>creating a dataset description in excel involves detailing the structure,
content, and characteristics of the data in your spreadsheet. here’s a
general approach to documenting a dataset:create a description
sheet:add a new sheet to your excel workbook and name it something like
"dataset description" or "data dictionary."outline key information:title:
the name or title of the dataset.purpose: a brief description of why the
dataset was created and its intended use.date created: when the dataset
was created or last updated.source: where the data originated from (e.g.,
a specific system, survey, or external sou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7" name="object 7"/>
          <p:cNvSpPr txBox="1">
            <a:spLocks noGrp="1"/>
          </p:cNvSpPr>
          <p:nvPr>
            <p:ph type="title"/>
          </p:nvPr>
        </p:nvSpPr>
        <p:spPr>
          <a:xfrm>
            <a:off x="607511" y="665601"/>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20" name="TextBox 8"/>
          <p:cNvSpPr txBox="1"/>
          <p:nvPr/>
        </p:nvSpPr>
        <p:spPr>
          <a:xfrm>
            <a:off x="2895600" y="2507103"/>
            <a:ext cx="8534018" cy="954107"/>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21" name="TextBox 1048620"/>
          <p:cNvSpPr txBox="1"/>
          <p:nvPr/>
        </p:nvSpPr>
        <p:spPr>
          <a:xfrm rot="21564768">
            <a:off x="2514599" y="1538105"/>
            <a:ext cx="4572000" cy="4714238"/>
          </a:xfrm>
          <a:prstGeom prst="rect">
            <a:avLst/>
          </a:prstGeom>
        </p:spPr>
        <p:txBody>
          <a:bodyPr wrap="square" rtlCol="0">
            <a:spAutoFit/>
          </a:bodyPr>
          <a:lstStyle/>
          <a:p>
            <a:r>
              <a:rPr lang="en-IN" sz="2400">
                <a:solidFill>
                  <a:srgbClr val="000000"/>
                </a:solidFill>
              </a:rPr>
              <a:t>Our Excel-based employee performance analysis solution impresses with dynamic dashboards and interactive charts that visualize KPIs and trends. Automated reporting, trend analysis, and scenario modeling enhance insight. Custom visualizations and real-time benchmarking offer a compelling, user-friendly approach to performance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divyavaragunapandian@gmail.com</cp:lastModifiedBy>
  <cp:revision>1</cp:revision>
  <dcterms:created xsi:type="dcterms:W3CDTF">2024-03-27T08:07:22Z</dcterms:created>
  <dcterms:modified xsi:type="dcterms:W3CDTF">2024-09-02T05:36:42Z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5b9046aa42bb417296550187d2fb8d94</vt:lpwstr>
  </property>
</Properties>
</file>