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Inter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7914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776764"/>
            <a:ext cx="6458545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Weather App Using Java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793790" y="1861185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presentation explores building a weather app using Java. We cover key features like forecasts and location services. The app targets Java developers, students, and weather enthusiasts seeking real-time data.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356794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Group Members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793790" y="4185999"/>
            <a:ext cx="7556421" cy="3266837"/>
          </a:xfrm>
          <a:prstGeom prst="roundRect">
            <a:avLst>
              <a:gd name="adj" fmla="val 291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7" name="Shape 4"/>
          <p:cNvSpPr/>
          <p:nvPr/>
        </p:nvSpPr>
        <p:spPr>
          <a:xfrm>
            <a:off x="801410" y="4193619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8" name="Text 5"/>
          <p:cNvSpPr/>
          <p:nvPr/>
        </p:nvSpPr>
        <p:spPr>
          <a:xfrm>
            <a:off x="1028224" y="433732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Roll No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4802624" y="433732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Name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801410" y="4843939"/>
            <a:ext cx="75411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r>
              <a:rPr lang="en-US" dirty="0"/>
              <a:t>                                          </a:t>
            </a:r>
            <a:endParaRPr lang="en-IN" dirty="0"/>
          </a:p>
        </p:txBody>
      </p:sp>
      <p:sp>
        <p:nvSpPr>
          <p:cNvPr id="11" name="Text 8"/>
          <p:cNvSpPr/>
          <p:nvPr/>
        </p:nvSpPr>
        <p:spPr>
          <a:xfrm>
            <a:off x="1028224" y="4987647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4802624" y="4987647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801410" y="5494258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1"/>
          <p:cNvSpPr/>
          <p:nvPr/>
        </p:nvSpPr>
        <p:spPr>
          <a:xfrm>
            <a:off x="1028224" y="5637967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4802624" y="5637967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6" name="Shape 13"/>
          <p:cNvSpPr/>
          <p:nvPr/>
        </p:nvSpPr>
        <p:spPr>
          <a:xfrm>
            <a:off x="801410" y="6144578"/>
            <a:ext cx="75411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7" name="Text 14"/>
          <p:cNvSpPr/>
          <p:nvPr/>
        </p:nvSpPr>
        <p:spPr>
          <a:xfrm>
            <a:off x="1028224" y="6288286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                 84</a:t>
            </a:r>
            <a:endParaRPr lang="en-US" sz="1750" dirty="0"/>
          </a:p>
        </p:txBody>
      </p:sp>
      <p:sp>
        <p:nvSpPr>
          <p:cNvPr id="18" name="Text 15"/>
          <p:cNvSpPr/>
          <p:nvPr/>
        </p:nvSpPr>
        <p:spPr>
          <a:xfrm>
            <a:off x="4802624" y="6288286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 Divya Jitendra Sutar</a:t>
            </a:r>
            <a:endParaRPr lang="en-US" sz="1750" dirty="0"/>
          </a:p>
        </p:txBody>
      </p:sp>
      <p:sp>
        <p:nvSpPr>
          <p:cNvPr id="19" name="Shape 16"/>
          <p:cNvSpPr/>
          <p:nvPr/>
        </p:nvSpPr>
        <p:spPr>
          <a:xfrm>
            <a:off x="801410" y="6794897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0" name="Text 17"/>
          <p:cNvSpPr/>
          <p:nvPr/>
        </p:nvSpPr>
        <p:spPr>
          <a:xfrm>
            <a:off x="1028224" y="6938605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                  98</a:t>
            </a:r>
            <a:endParaRPr lang="en-US" sz="1750" dirty="0"/>
          </a:p>
        </p:txBody>
      </p:sp>
      <p:sp>
        <p:nvSpPr>
          <p:cNvPr id="21" name="Text 18"/>
          <p:cNvSpPr/>
          <p:nvPr/>
        </p:nvSpPr>
        <p:spPr>
          <a:xfrm>
            <a:off x="4802624" y="6938605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   Shreeya Amit Kalebere</a:t>
            </a:r>
            <a:endParaRPr lang="en-US" sz="1750" dirty="0"/>
          </a:p>
        </p:txBody>
      </p:sp>
      <p:pic>
        <p:nvPicPr>
          <p:cNvPr id="22" name="Image 0">
            <a:extLst>
              <a:ext uri="{FF2B5EF4-FFF2-40B4-BE49-F238E27FC236}">
                <a16:creationId xmlns:a16="http://schemas.microsoft.com/office/drawing/2014/main" id="{896BC0D0-6442-CA4A-ADC7-7385E21CB0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043639" y="55756"/>
            <a:ext cx="5486400" cy="8118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46049" y="466861"/>
            <a:ext cx="4804122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Introduction 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446049" y="1628078"/>
            <a:ext cx="13749453" cy="60105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buNone/>
            </a:pPr>
            <a:r>
              <a:rPr lang="en-US" sz="2400" dirty="0"/>
              <a:t>Weather is an essential factor in our daily decision-making, influencing activities such as commuting, traveling,</a:t>
            </a:r>
          </a:p>
          <a:p>
            <a:pPr>
              <a:buNone/>
            </a:pPr>
            <a:r>
              <a:rPr lang="en-US" sz="2400" dirty="0"/>
              <a:t>farming, and event planning. With the rise in unpredictable weather patterns and the increasing demand for </a:t>
            </a:r>
          </a:p>
          <a:p>
            <a:pPr>
              <a:buNone/>
            </a:pPr>
            <a:r>
              <a:rPr lang="en-US" sz="2400" dirty="0"/>
              <a:t>real-time updates, having a simple and accessible tool to check the current weather </a:t>
            </a:r>
            <a:r>
              <a:rPr lang="en-US" sz="2400" dirty="0" err="1"/>
              <a:t>hasbecome</a:t>
            </a:r>
            <a:r>
              <a:rPr lang="en-US" sz="2400" dirty="0"/>
              <a:t> important for </a:t>
            </a:r>
          </a:p>
          <a:p>
            <a:pPr>
              <a:buNone/>
            </a:pPr>
            <a:r>
              <a:rPr lang="en-US" sz="2400" dirty="0"/>
              <a:t>everyone.</a:t>
            </a:r>
          </a:p>
          <a:p>
            <a:r>
              <a:rPr lang="en-US" sz="2400" dirty="0"/>
              <a:t>This mini-project aims to develop a </a:t>
            </a:r>
            <a:r>
              <a:rPr lang="en-US" sz="2400" b="1" dirty="0"/>
              <a:t>very simple weather application using core Java concepts</a:t>
            </a:r>
            <a:r>
              <a:rPr lang="en-US" sz="2400" dirty="0"/>
              <a:t> and a </a:t>
            </a:r>
            <a:r>
              <a:rPr lang="en-US" sz="2400" b="1" dirty="0"/>
              <a:t>Graphical </a:t>
            </a:r>
          </a:p>
          <a:p>
            <a:r>
              <a:rPr lang="en-US" sz="2400" b="1" dirty="0"/>
              <a:t>User Interface (GUI)</a:t>
            </a:r>
            <a:r>
              <a:rPr lang="en-US" sz="2400" dirty="0"/>
              <a:t> built with </a:t>
            </a:r>
            <a:r>
              <a:rPr lang="en-US" sz="2400" b="1" dirty="0"/>
              <a:t>Java Swing</a:t>
            </a:r>
            <a:r>
              <a:rPr lang="en-US" sz="2400" dirty="0"/>
              <a:t>. The application allows users to enter a city name and view the </a:t>
            </a:r>
          </a:p>
          <a:p>
            <a:r>
              <a:rPr lang="en-US" sz="2400" dirty="0"/>
              <a:t>current weather information, such as temperature, humidity, and general conditions, in an easy-to-read </a:t>
            </a:r>
          </a:p>
          <a:p>
            <a:r>
              <a:rPr lang="en-US" sz="2400" dirty="0"/>
              <a:t>format. By integrating with a public weather API and using basic Java networking and JSON parsing, the app </a:t>
            </a:r>
          </a:p>
          <a:p>
            <a:r>
              <a:rPr lang="en-US" sz="2400" dirty="0"/>
              <a:t>demonstrates how fundamental programming concepts can be applied to solve real-world problems in a </a:t>
            </a:r>
          </a:p>
          <a:p>
            <a:r>
              <a:rPr lang="en-US" sz="2400" dirty="0"/>
              <a:t>lightweight and user-friendly manner.</a:t>
            </a:r>
          </a:p>
          <a:p>
            <a:pPr marL="0" indent="0" algn="l">
              <a:lnSpc>
                <a:spcPts val="2900"/>
              </a:lnSpc>
              <a:buNone/>
            </a:pPr>
            <a:endParaRPr lang="en-US" sz="23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602E02-A070-6982-8ADD-21D73C6BFF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1895"/>
          <a:stretch/>
        </p:blipFill>
        <p:spPr>
          <a:xfrm>
            <a:off x="0" y="5408340"/>
            <a:ext cx="14630400" cy="28212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49781" y="344329"/>
            <a:ext cx="3287316" cy="4108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5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Project Objectives</a:t>
            </a:r>
            <a:endParaRPr lang="en-US" sz="2550" dirty="0"/>
          </a:p>
        </p:txBody>
      </p:sp>
      <p:sp>
        <p:nvSpPr>
          <p:cNvPr id="4" name="Shape 1"/>
          <p:cNvSpPr/>
          <p:nvPr/>
        </p:nvSpPr>
        <p:spPr>
          <a:xfrm>
            <a:off x="2206789" y="1030345"/>
            <a:ext cx="281702" cy="281702"/>
          </a:xfrm>
          <a:prstGeom prst="roundRect">
            <a:avLst>
              <a:gd name="adj" fmla="val 1867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2909992" y="1098781"/>
            <a:ext cx="6592757" cy="4810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 </a:t>
            </a:r>
            <a:r>
              <a:rPr lang="en-US" dirty="0"/>
              <a:t>To build a simple GUI-based weather app using core Java</a:t>
            </a:r>
            <a:r>
              <a:rPr lang="en-US" sz="1400" dirty="0"/>
              <a:t>.</a:t>
            </a:r>
            <a:endParaRPr lang="en-US" sz="1250" dirty="0"/>
          </a:p>
        </p:txBody>
      </p:sp>
      <p:sp>
        <p:nvSpPr>
          <p:cNvPr id="7" name="Shape 4"/>
          <p:cNvSpPr/>
          <p:nvPr/>
        </p:nvSpPr>
        <p:spPr>
          <a:xfrm>
            <a:off x="2203847" y="1717358"/>
            <a:ext cx="281702" cy="281702"/>
          </a:xfrm>
          <a:prstGeom prst="roundRect">
            <a:avLst>
              <a:gd name="adj" fmla="val 1867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909992" y="1773492"/>
            <a:ext cx="6960748" cy="343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dirty="0"/>
              <a:t>To fetch real-time weather data using a public API</a:t>
            </a:r>
            <a:r>
              <a:rPr lang="en-US" sz="1400" dirty="0"/>
              <a:t>.</a:t>
            </a:r>
            <a:endParaRPr lang="en-US" sz="1250" dirty="0"/>
          </a:p>
        </p:txBody>
      </p:sp>
      <p:sp>
        <p:nvSpPr>
          <p:cNvPr id="10" name="Shape 7"/>
          <p:cNvSpPr/>
          <p:nvPr/>
        </p:nvSpPr>
        <p:spPr>
          <a:xfrm>
            <a:off x="2180801" y="2403187"/>
            <a:ext cx="281702" cy="281702"/>
          </a:xfrm>
          <a:prstGeom prst="roundRect">
            <a:avLst>
              <a:gd name="adj" fmla="val 1867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2909992" y="2409735"/>
            <a:ext cx="7562914" cy="2817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dirty="0"/>
              <a:t>To display weather details like temperature, humidity, and condition</a:t>
            </a:r>
            <a:r>
              <a:rPr lang="en-US" sz="1400" dirty="0"/>
              <a:t>.</a:t>
            </a:r>
            <a:endParaRPr lang="en-US" sz="1250" dirty="0"/>
          </a:p>
        </p:txBody>
      </p:sp>
      <p:sp>
        <p:nvSpPr>
          <p:cNvPr id="13" name="Shape 10"/>
          <p:cNvSpPr/>
          <p:nvPr/>
        </p:nvSpPr>
        <p:spPr>
          <a:xfrm>
            <a:off x="2203847" y="3236896"/>
            <a:ext cx="281702" cy="281702"/>
          </a:xfrm>
          <a:prstGeom prst="roundRect">
            <a:avLst>
              <a:gd name="adj" fmla="val 1867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2909992" y="3309103"/>
            <a:ext cx="7295284" cy="2817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600"/>
              </a:lnSpc>
            </a:pPr>
            <a:r>
              <a:rPr lang="en-US" dirty="0"/>
              <a:t>To practice Java concepts like Swing, event handling, and API integration.</a:t>
            </a:r>
          </a:p>
          <a:p>
            <a:pPr marL="0" indent="0" algn="l">
              <a:lnSpc>
                <a:spcPts val="1600"/>
              </a:lnSpc>
              <a:buNone/>
            </a:pPr>
            <a:endParaRPr lang="en-US" sz="125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4C0C973-6D72-7B98-83FB-54F38737A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822956"/>
            <a:ext cx="14630400" cy="440664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81555" y="655617"/>
            <a:ext cx="7855744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System Architecture</a:t>
            </a:r>
            <a:endParaRPr lang="en-US" sz="46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555" y="1889641"/>
            <a:ext cx="3260646" cy="90725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81555" y="3266345"/>
            <a:ext cx="2807018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HTTP Requests</a:t>
            </a:r>
            <a:endParaRPr lang="en-US" sz="2300" dirty="0"/>
          </a:p>
        </p:txBody>
      </p:sp>
      <p:sp>
        <p:nvSpPr>
          <p:cNvPr id="6" name="Text 2"/>
          <p:cNvSpPr/>
          <p:nvPr/>
        </p:nvSpPr>
        <p:spPr>
          <a:xfrm>
            <a:off x="481555" y="3739433"/>
            <a:ext cx="280701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Code examples for fetching weather data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7622" y="1890585"/>
            <a:ext cx="3260765" cy="90725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3827622" y="3237573"/>
            <a:ext cx="2807137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JSON Parsing</a:t>
            </a:r>
            <a:endParaRPr lang="en-US" sz="2300" dirty="0"/>
          </a:p>
        </p:txBody>
      </p:sp>
      <p:sp>
        <p:nvSpPr>
          <p:cNvPr id="9" name="Text 4"/>
          <p:cNvSpPr/>
          <p:nvPr/>
        </p:nvSpPr>
        <p:spPr>
          <a:xfrm>
            <a:off x="3827622" y="3686472"/>
            <a:ext cx="280713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Extract needed information efficiently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0" y="1916392"/>
            <a:ext cx="3260646" cy="90725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315200" y="3266345"/>
            <a:ext cx="2807018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UI Display</a:t>
            </a:r>
            <a:endParaRPr lang="en-US" sz="2300" dirty="0"/>
          </a:p>
        </p:txBody>
      </p:sp>
      <p:sp>
        <p:nvSpPr>
          <p:cNvPr id="12" name="Text 6"/>
          <p:cNvSpPr/>
          <p:nvPr/>
        </p:nvSpPr>
        <p:spPr>
          <a:xfrm>
            <a:off x="7315200" y="3744015"/>
            <a:ext cx="280701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Visualize weather using Java Swing or JavaFX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99954" y="1916392"/>
            <a:ext cx="3260765" cy="90725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1099954" y="3266345"/>
            <a:ext cx="2807137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Live Demo</a:t>
            </a:r>
            <a:endParaRPr lang="en-US" sz="2300" dirty="0"/>
          </a:p>
        </p:txBody>
      </p:sp>
      <p:sp>
        <p:nvSpPr>
          <p:cNvPr id="15" name="Text 8"/>
          <p:cNvSpPr/>
          <p:nvPr/>
        </p:nvSpPr>
        <p:spPr>
          <a:xfrm>
            <a:off x="11099954" y="3751897"/>
            <a:ext cx="280713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Run and test basic weather app functionality</a:t>
            </a:r>
            <a:endParaRPr lang="en-US" sz="175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5974609-9393-B3F1-C146-ED83B9483C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4828478"/>
            <a:ext cx="14630400" cy="340112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26522" y="650852"/>
            <a:ext cx="7134225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Working Of The System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345688" y="2431256"/>
            <a:ext cx="4873083" cy="28917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endParaRPr lang="en-US" sz="23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3125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226731" y="319432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</a:t>
            </a:r>
            <a:endParaRPr lang="en-US" sz="26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3125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452604" y="3582829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</a:t>
            </a:r>
            <a:endParaRPr lang="en-US" sz="26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3125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064103" y="5808702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3</a:t>
            </a:r>
            <a:endParaRPr lang="en-US" sz="2650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653" y="2431256"/>
            <a:ext cx="4564975" cy="4564975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5838230" y="5420201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4</a:t>
            </a:r>
            <a:endParaRPr lang="en-US" sz="26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21FFB32-7A0A-79A2-D9A2-E40BCFE12C90}"/>
              </a:ext>
            </a:extLst>
          </p:cNvPr>
          <p:cNvSpPr txBox="1"/>
          <p:nvPr/>
        </p:nvSpPr>
        <p:spPr>
          <a:xfrm>
            <a:off x="772887" y="2148778"/>
            <a:ext cx="4259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1.User Input via GUI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The user opens the app and enters the name of a city in the input field, then clicks the "Get Weather" button.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6C71B9-36D3-9EDD-1BA8-EE1E1F35B37B}"/>
              </a:ext>
            </a:extLst>
          </p:cNvPr>
          <p:cNvSpPr txBox="1"/>
          <p:nvPr/>
        </p:nvSpPr>
        <p:spPr>
          <a:xfrm>
            <a:off x="486937" y="5315415"/>
            <a:ext cx="4014439" cy="183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7353AC8-306C-95F1-ADD7-8D0ACCA738EE}"/>
              </a:ext>
            </a:extLst>
          </p:cNvPr>
          <p:cNvSpPr txBox="1"/>
          <p:nvPr/>
        </p:nvSpPr>
        <p:spPr>
          <a:xfrm>
            <a:off x="345688" y="5025484"/>
            <a:ext cx="4014439" cy="183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7E0C0C-7820-183C-7A9C-AEE61618A249}"/>
              </a:ext>
            </a:extLst>
          </p:cNvPr>
          <p:cNvSpPr txBox="1"/>
          <p:nvPr/>
        </p:nvSpPr>
        <p:spPr>
          <a:xfrm>
            <a:off x="334537" y="5163015"/>
            <a:ext cx="4014439" cy="1833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3CFBB7B-292C-EE7B-6E7D-41C441E68433}"/>
              </a:ext>
            </a:extLst>
          </p:cNvPr>
          <p:cNvSpPr txBox="1"/>
          <p:nvPr/>
        </p:nvSpPr>
        <p:spPr>
          <a:xfrm>
            <a:off x="9757317" y="2139218"/>
            <a:ext cx="42597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2.API Request and Response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The app sends a request to a public weather API (like OpenWeatherMap) using the entered city name and receives a JSON response with current weather data.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31971A-9CD9-3C88-E1C6-9BC0382B5EEA}"/>
              </a:ext>
            </a:extLst>
          </p:cNvPr>
          <p:cNvSpPr txBox="1"/>
          <p:nvPr/>
        </p:nvSpPr>
        <p:spPr>
          <a:xfrm>
            <a:off x="507249" y="5143649"/>
            <a:ext cx="42597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4.Display Results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The extracted weather details are displayed on the GUI in a readable format. If an error occurs (invalid city, no internet), a message is shown to the user.</a:t>
            </a:r>
          </a:p>
          <a:p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C03580-AAF1-2A43-2129-8D7C431A501C}"/>
              </a:ext>
            </a:extLst>
          </p:cNvPr>
          <p:cNvSpPr txBox="1"/>
          <p:nvPr/>
        </p:nvSpPr>
        <p:spPr>
          <a:xfrm>
            <a:off x="9757317" y="5241905"/>
            <a:ext cx="42597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3.Data Processing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The app parses the JSON data to extract relevant information such as temperature, weather condition, humidity, and wind speed.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050987" y="0"/>
            <a:ext cx="5579413" cy="822959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0098" y="613767"/>
            <a:ext cx="5942648" cy="7312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750"/>
              </a:lnSpc>
              <a:buNone/>
            </a:pPr>
            <a:r>
              <a:rPr lang="en-US" sz="46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Java Concepts Utilized</a:t>
            </a:r>
            <a:endParaRPr lang="en-US" sz="4600" dirty="0"/>
          </a:p>
        </p:txBody>
      </p:sp>
      <p:sp>
        <p:nvSpPr>
          <p:cNvPr id="4" name="Shape 1"/>
          <p:cNvSpPr/>
          <p:nvPr/>
        </p:nvSpPr>
        <p:spPr>
          <a:xfrm>
            <a:off x="780098" y="1679377"/>
            <a:ext cx="7438351" cy="840799"/>
          </a:xfrm>
          <a:prstGeom prst="roundRect">
            <a:avLst>
              <a:gd name="adj" fmla="val 710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5" name="Text 2"/>
          <p:cNvSpPr/>
          <p:nvPr/>
        </p:nvSpPr>
        <p:spPr>
          <a:xfrm>
            <a:off x="1010603" y="1909882"/>
            <a:ext cx="2925604" cy="3656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2300" dirty="0"/>
          </a:p>
        </p:txBody>
      </p:sp>
      <p:sp>
        <p:nvSpPr>
          <p:cNvPr id="7" name="Shape 4"/>
          <p:cNvSpPr/>
          <p:nvPr/>
        </p:nvSpPr>
        <p:spPr>
          <a:xfrm>
            <a:off x="780098" y="2773939"/>
            <a:ext cx="7438351" cy="721734"/>
          </a:xfrm>
          <a:prstGeom prst="roundRect">
            <a:avLst>
              <a:gd name="adj" fmla="val 710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780098" y="3847746"/>
            <a:ext cx="7438352" cy="721734"/>
          </a:xfrm>
          <a:prstGeom prst="roundRect">
            <a:avLst>
              <a:gd name="adj" fmla="val 710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3" name="Shape 10"/>
          <p:cNvSpPr/>
          <p:nvPr/>
        </p:nvSpPr>
        <p:spPr>
          <a:xfrm>
            <a:off x="780935" y="5015547"/>
            <a:ext cx="7437515" cy="721734"/>
          </a:xfrm>
          <a:prstGeom prst="roundRect">
            <a:avLst>
              <a:gd name="adj" fmla="val 710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A7F88489-2E99-A663-7D6D-06570B6F6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981" y="1897103"/>
            <a:ext cx="61382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Jav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Core programming language for application logic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id="{9203AE13-C9B4-1AA2-175A-94C4CE03F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981" y="2926863"/>
            <a:ext cx="542969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Jav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b="1" dirty="0">
                <a:latin typeface="Arial" panose="020B0604020202020204" pitchFamily="34" charset="0"/>
              </a:rPr>
              <a:t>Swing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For creating Graphical User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5">
            <a:extLst>
              <a:ext uri="{FF2B5EF4-FFF2-40B4-BE49-F238E27FC236}">
                <a16:creationId xmlns:a16="http://schemas.microsoft.com/office/drawing/2014/main" id="{FFA33927-3157-FBEC-0383-F454452F6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6981" y="3979882"/>
            <a:ext cx="612263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Jav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lang="en-US" altLang="en-US" dirty="0">
                <a:latin typeface="Arial" panose="020B0604020202020204" pitchFamily="34" charset="0"/>
              </a:rPr>
              <a:t>To send HTTP request to Weather API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3B12EB37-4936-2D9F-FF34-4F1BBF199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771" y="5157804"/>
            <a:ext cx="720819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JDK(Java Development Kit)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To Compile and Run java Application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Shape 10">
            <a:extLst>
              <a:ext uri="{FF2B5EF4-FFF2-40B4-BE49-F238E27FC236}">
                <a16:creationId xmlns:a16="http://schemas.microsoft.com/office/drawing/2014/main" id="{BEC58254-8DFB-ED35-5603-CE00BB228942}"/>
              </a:ext>
            </a:extLst>
          </p:cNvPr>
          <p:cNvSpPr/>
          <p:nvPr/>
        </p:nvSpPr>
        <p:spPr>
          <a:xfrm>
            <a:off x="780098" y="6126615"/>
            <a:ext cx="7437515" cy="721734"/>
          </a:xfrm>
          <a:prstGeom prst="roundRect">
            <a:avLst>
              <a:gd name="adj" fmla="val 7109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29" name="Rectangle 5">
            <a:extLst>
              <a:ext uri="{FF2B5EF4-FFF2-40B4-BE49-F238E27FC236}">
                <a16:creationId xmlns:a16="http://schemas.microsoft.com/office/drawing/2014/main" id="{C374AB96-2380-14A5-511F-FE9A0BD1B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4771" y="6237255"/>
            <a:ext cx="55794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IDE(IntelliJ IDEA)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For W</a:t>
            </a:r>
            <a:r>
              <a:rPr lang="en-US" altLang="en-US" dirty="0">
                <a:latin typeface="Arial" panose="020B0604020202020204" pitchFamily="34" charset="0"/>
              </a:rPr>
              <a:t>riting and Debugging code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496</Words>
  <Application>Microsoft Office PowerPoint</Application>
  <PresentationFormat>Custom</PresentationFormat>
  <Paragraphs>56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Inter</vt:lpstr>
      <vt:lpstr>Arial</vt:lpstr>
      <vt:lpstr>Petrona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Prathmesh Sutar</cp:lastModifiedBy>
  <cp:revision>6</cp:revision>
  <dcterms:created xsi:type="dcterms:W3CDTF">2025-05-12T07:49:27Z</dcterms:created>
  <dcterms:modified xsi:type="dcterms:W3CDTF">2025-05-12T08:55:21Z</dcterms:modified>
</cp:coreProperties>
</file>