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70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6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50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797F-6CFC-41C2-91B4-64BCBCEB7B29}" type="datetimeFigureOut">
              <a:rPr lang="en-US" smtClean="0"/>
              <a:pPr/>
              <a:t>4/4/2024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0867-294E-4D74-B3A5-D1624EAC96B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797F-6CFC-41C2-91B4-64BCBCEB7B29}" type="datetimeFigureOut">
              <a:rPr lang="en-US" smtClean="0"/>
              <a:pPr/>
              <a:t>4/4/2024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0867-294E-4D74-B3A5-D1624EAC96B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797F-6CFC-41C2-91B4-64BCBCEB7B29}" type="datetimeFigureOut">
              <a:rPr lang="en-US" smtClean="0"/>
              <a:pPr/>
              <a:t>4/4/2024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0867-294E-4D74-B3A5-D1624EAC96B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797F-6CFC-41C2-91B4-64BCBCEB7B29}" type="datetimeFigureOut">
              <a:rPr lang="en-US" smtClean="0"/>
              <a:pPr/>
              <a:t>4/4/2024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0867-294E-4D74-B3A5-D1624EAC96B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797F-6CFC-41C2-91B4-64BCBCEB7B29}" type="datetimeFigureOut">
              <a:rPr lang="en-US" smtClean="0"/>
              <a:pPr/>
              <a:t>4/4/2024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0867-294E-4D74-B3A5-D1624EAC96B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797F-6CFC-41C2-91B4-64BCBCEB7B29}" type="datetimeFigureOut">
              <a:rPr lang="en-US" smtClean="0"/>
              <a:pPr/>
              <a:t>4/4/2024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0867-294E-4D74-B3A5-D1624EAC96B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797F-6CFC-41C2-91B4-64BCBCEB7B29}" type="datetimeFigureOut">
              <a:rPr lang="en-US" smtClean="0"/>
              <a:pPr/>
              <a:t>4/4/2024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0867-294E-4D74-B3A5-D1624EAC96B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797F-6CFC-41C2-91B4-64BCBCEB7B29}" type="datetimeFigureOut">
              <a:rPr lang="en-US" smtClean="0"/>
              <a:pPr/>
              <a:t>4/4/2024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0867-294E-4D74-B3A5-D1624EAC96B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797F-6CFC-41C2-91B4-64BCBCEB7B29}" type="datetimeFigureOut">
              <a:rPr lang="en-US" smtClean="0"/>
              <a:pPr/>
              <a:t>4/4/2024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0867-294E-4D74-B3A5-D1624EAC96B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797F-6CFC-41C2-91B4-64BCBCEB7B29}" type="datetimeFigureOut">
              <a:rPr lang="en-US" smtClean="0"/>
              <a:pPr/>
              <a:t>4/4/2024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0867-294E-4D74-B3A5-D1624EAC96B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797F-6CFC-41C2-91B4-64BCBCEB7B29}" type="datetimeFigureOut">
              <a:rPr lang="en-US" smtClean="0"/>
              <a:pPr/>
              <a:t>4/4/2024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0867-294E-4D74-B3A5-D1624EAC96B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1797F-6CFC-41C2-91B4-64BCBCEB7B29}" type="datetimeFigureOut">
              <a:rPr lang="en-US" smtClean="0"/>
              <a:pPr/>
              <a:t>4/4/2024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D0867-294E-4D74-B3A5-D1624EAC96B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985"/>
            <a:ext cx="7772400" cy="1785949"/>
          </a:xfrm>
        </p:spPr>
        <p:txBody>
          <a:bodyPr/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KEYLOGGER AND SECURITY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8662" y="3357562"/>
            <a:ext cx="7286676" cy="2281238"/>
          </a:xfrm>
        </p:spPr>
        <p:txBody>
          <a:bodyPr>
            <a:normAutofit lnSpcReduction="10000"/>
          </a:bodyPr>
          <a:lstStyle/>
          <a:p>
            <a:pPr algn="l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PRESENTED BY :</a:t>
            </a:r>
          </a:p>
          <a:p>
            <a:pPr algn="l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DIVYA  S</a:t>
            </a:r>
          </a:p>
          <a:p>
            <a:pPr algn="l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CSE DEPARTMENT</a:t>
            </a:r>
          </a:p>
          <a:p>
            <a:pPr algn="l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PODHIGAI ENGINEERING COLLEGE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>
                <a:latin typeface="Times New Roman" pitchFamily="18" charset="0"/>
                <a:cs typeface="Times New Roman" pitchFamily="18" charset="0"/>
              </a:rPr>
              <a:t>SYSTEM APPROACH</a:t>
            </a:r>
            <a:endParaRPr lang="en-GB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The "System Approach" section outlines the overall strategy and methodology for developing and implementing.</a:t>
            </a: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Components</a:t>
            </a: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Interactions</a:t>
            </a: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Goals</a:t>
            </a: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System Feedback and Improvement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 smtClean="0">
                <a:latin typeface="Times New Roman" pitchFamily="18" charset="0"/>
                <a:cs typeface="Times New Roman" pitchFamily="18" charset="0"/>
              </a:rPr>
              <a:t>ALGORITHM &amp; DEPLOYMENT</a:t>
            </a:r>
            <a:endParaRPr lang="en-GB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Prevention Measures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GB" sz="3100" dirty="0">
                <a:latin typeface="Times New Roman" pitchFamily="18" charset="0"/>
                <a:cs typeface="Times New Roman" pitchFamily="18" charset="0"/>
              </a:rPr>
              <a:t>Implement user education programs to raise awareness about </a:t>
            </a:r>
            <a:r>
              <a:rPr lang="en-GB" sz="3100" dirty="0" err="1">
                <a:latin typeface="Times New Roman" pitchFamily="18" charset="0"/>
                <a:cs typeface="Times New Roman" pitchFamily="18" charset="0"/>
              </a:rPr>
              <a:t>keylogger</a:t>
            </a:r>
            <a:r>
              <a:rPr lang="en-GB" sz="3100" dirty="0">
                <a:latin typeface="Times New Roman" pitchFamily="18" charset="0"/>
                <a:cs typeface="Times New Roman" pitchFamily="18" charset="0"/>
              </a:rPr>
              <a:t> risks and safe computing practices.</a:t>
            </a:r>
          </a:p>
          <a:p>
            <a:r>
              <a:rPr lang="en-GB" sz="3100" dirty="0">
                <a:latin typeface="Times New Roman" pitchFamily="18" charset="0"/>
                <a:cs typeface="Times New Roman" pitchFamily="18" charset="0"/>
              </a:rPr>
              <a:t>Deploy endpoint security solutions with real-time scanning and heuristic analysis capabilities to detect and prevent </a:t>
            </a:r>
            <a:r>
              <a:rPr lang="en-GB" sz="3100" dirty="0" err="1">
                <a:latin typeface="Times New Roman" pitchFamily="18" charset="0"/>
                <a:cs typeface="Times New Roman" pitchFamily="18" charset="0"/>
              </a:rPr>
              <a:t>keylogger</a:t>
            </a:r>
            <a:r>
              <a:rPr lang="en-GB" sz="3100" dirty="0">
                <a:latin typeface="Times New Roman" pitchFamily="18" charset="0"/>
                <a:cs typeface="Times New Roman" pitchFamily="18" charset="0"/>
              </a:rPr>
              <a:t> installations</a:t>
            </a:r>
            <a:r>
              <a:rPr lang="en-GB" sz="31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GB" sz="3100" b="1" dirty="0">
                <a:latin typeface="Times New Roman" pitchFamily="18" charset="0"/>
                <a:cs typeface="Times New Roman" pitchFamily="18" charset="0"/>
              </a:rPr>
              <a:t>Detection Algorithm</a:t>
            </a:r>
            <a:r>
              <a:rPr lang="en-GB" sz="31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GB" sz="3100" dirty="0">
                <a:latin typeface="Times New Roman" pitchFamily="18" charset="0"/>
                <a:cs typeface="Times New Roman" pitchFamily="18" charset="0"/>
              </a:rPr>
              <a:t>Periodically scan system files, processes, and registry entries for known </a:t>
            </a:r>
            <a:r>
              <a:rPr lang="en-GB" sz="3100" dirty="0" err="1">
                <a:latin typeface="Times New Roman" pitchFamily="18" charset="0"/>
                <a:cs typeface="Times New Roman" pitchFamily="18" charset="0"/>
              </a:rPr>
              <a:t>keylogger</a:t>
            </a:r>
            <a:r>
              <a:rPr lang="en-GB" sz="3100" dirty="0">
                <a:latin typeface="Times New Roman" pitchFamily="18" charset="0"/>
                <a:cs typeface="Times New Roman" pitchFamily="18" charset="0"/>
              </a:rPr>
              <a:t> signatures using anti-malware software.</a:t>
            </a:r>
          </a:p>
          <a:p>
            <a:r>
              <a:rPr lang="en-GB" sz="3100" dirty="0">
                <a:latin typeface="Times New Roman" pitchFamily="18" charset="0"/>
                <a:cs typeface="Times New Roman" pitchFamily="18" charset="0"/>
              </a:rPr>
              <a:t>Monitor system logs and audit trails for unusual activities such as unauthorized access attempts or changes to system settings.</a:t>
            </a:r>
          </a:p>
          <a:p>
            <a:pPr>
              <a:buNone/>
            </a:pP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1"/>
            <a:ext cx="8229600" cy="50006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Mitigation and Response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Upon detecting a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keylogger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, isolate the affected system from the network to prevent further data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exfiltration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or unauthorized access.</a:t>
            </a:r>
          </a:p>
          <a:p>
            <a:pPr>
              <a:buNone/>
            </a:pP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Deployment Planning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Assess the organization's current security posture and identify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keylogger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-related risks and vulnerabilities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Tool Selection and Configuration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Choose appropriate anti-malware software, endpoint security solutions, and network monitoring tools based on the organization's requirements and budget constraints.</a:t>
            </a:r>
          </a:p>
          <a:p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5"/>
            <a:ext cx="8229600" cy="48577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User Training and Awareness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Conduct training sessions to educate users about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keylogger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risks, common attack vectors, and preventive measures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Pilot Deployment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Deploy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keylogger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detection and security measures in a controlled environment or pilot group to evaluate effectiveness and identify any implementation challenges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Full-Scale Deployment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Roll out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keylogger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detection and security measures across the organization's entire infrastructure, ensuring consistent implementation and adherence to security policies.</a:t>
            </a:r>
          </a:p>
          <a:p>
            <a:pPr>
              <a:buNone/>
            </a:pP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endParaRPr lang="en-GB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4-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046" y="2043652"/>
            <a:ext cx="7925907" cy="3639058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RESULT</a:t>
            </a:r>
            <a:endParaRPr lang="en-GB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A decrease in the number of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keylogger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infections observed across the organization's computing devices.</a:t>
            </a:r>
          </a:p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Fewer incidents of sensitive data leakage or unauthorized access attributed to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keyloggers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Enhanced capability to detect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keylogger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activity in real-time or during regular security scans.</a:t>
            </a:r>
          </a:p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Reduced incident response time due to early detection and mitigation of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keylogger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threats.</a:t>
            </a:r>
          </a:p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Minimized impact of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keylogger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incidents on organizational operations and data integrity.</a:t>
            </a: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GB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Keylogger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security requires a multifaceted strategy that encompasses prevention, detection, mitigation, user education, and continuous improvement. 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Implementing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advanced anti-malware software, endpoint security measures, network monitoring tools, and access controls forms the foundation of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defense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against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keyloggers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FUTURE SCOPE</a:t>
            </a:r>
            <a:endParaRPr lang="en-GB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Advanced Detection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Techniques</a:t>
            </a: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Securing Emerging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Technologies</a:t>
            </a: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Encryption and Data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Protection</a:t>
            </a:r>
          </a:p>
          <a:p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Behavioral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Analysis and Threat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Intelligence</a:t>
            </a: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User-Centric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Security</a:t>
            </a:r>
          </a:p>
          <a:p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Security and Supply Chain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Integrity</a:t>
            </a: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Cross-Sector Collaboration and Threat Sharing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REFERENCE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M. Rouse, "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Keylogger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(keystroke logger or system monitor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)“.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E.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Dulaney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, "What Are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Keyloggers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, and How Do They Work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?“.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M. Rouse, "Endpoint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security“.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501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>
                <a:latin typeface="Times New Roman" pitchFamily="18" charset="0"/>
                <a:cs typeface="Times New Roman" pitchFamily="18" charset="0"/>
              </a:rPr>
              <a:t>OUTLINE</a:t>
            </a:r>
            <a:endParaRPr lang="en-GB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Problem Statement (Should not include solution)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Proposed System/Solution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System Development Approach (Technology    used)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Algorithm &amp; Deployment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Result (Output Image)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Future Scope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References 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THANKYOU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 smtClean="0">
                <a:latin typeface="Times New Roman" pitchFamily="18" charset="0"/>
                <a:cs typeface="Times New Roman" pitchFamily="18" charset="0"/>
              </a:rPr>
              <a:t>PROBLEM STATEMENT </a:t>
            </a:r>
            <a:endParaRPr lang="en-GB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86187"/>
          </a:xfrm>
        </p:spPr>
        <p:txBody>
          <a:bodyPr>
            <a:normAutofit/>
          </a:bodyPr>
          <a:lstStyle/>
          <a:p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Keyloggers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pose a significant risk to both individuals and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organizations.</a:t>
            </a:r>
          </a:p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they can surreptitiously record keystrokes and capture sensitive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data.</a:t>
            </a: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uch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as passwords, credit card numbers, and personal messages. 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The challenge lies in implementing effective strategies to detect and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mitigate.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>
                <a:latin typeface="Times New Roman" pitchFamily="18" charset="0"/>
                <a:cs typeface="Times New Roman" pitchFamily="18" charset="0"/>
              </a:rPr>
              <a:t>PROPOSED SOLUTION</a:t>
            </a:r>
            <a:endParaRPr lang="en-GB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we propose a multi-faceted approach that combines technological solutions, user education, and proactive measures.</a:t>
            </a:r>
          </a:p>
          <a:p>
            <a:pPr algn="just">
              <a:buNone/>
            </a:pP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Advanced Anti-Malware Software :</a:t>
            </a:r>
          </a:p>
          <a:p>
            <a:pPr algn="just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Deploy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advanced anti-malware software with built-in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keylogger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detection capabilities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software should use heuristic analysis and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behavioral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monitoring to identify suspicious activities indicative of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keylogging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behavior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Regular updates and real-time scanning will ensure detection of new and emerging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keylogger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threats.</a:t>
            </a:r>
          </a:p>
          <a:p>
            <a:pPr>
              <a:buNone/>
            </a:pPr>
            <a:r>
              <a:rPr lang="en-GB" sz="2400" dirty="0" smtClean="0"/>
              <a:t/>
            </a:r>
            <a:br>
              <a:rPr lang="en-GB" sz="2400" dirty="0" smtClean="0"/>
            </a:b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1"/>
            <a:ext cx="8229600" cy="492922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Endpoint Security </a:t>
            </a: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Measures :</a:t>
            </a: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Implement endpoint security measures such as endpoint detection and response (EDR) solutions. 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tools provide visibility into endpoint activities and can detect and block unauthorized processes, including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keyloggers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, in real-time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Network Traffic </a:t>
            </a: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Analysis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Utilize network traffic analysis tools to monitor incoming and outgoing traffic for signs of data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exfiltration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Keyloggers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often attempt to transmit captured data to remote servers, and network monitoring can help identify and block these communication attempts.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9"/>
            <a:ext cx="8229600" cy="507209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b="1" dirty="0" err="1">
                <a:latin typeface="Times New Roman" pitchFamily="18" charset="0"/>
                <a:cs typeface="Times New Roman" pitchFamily="18" charset="0"/>
              </a:rPr>
              <a:t>Behavioral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Analytics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Employ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behavioral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analytics to identify anomalous user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behavior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that may indicate a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keylogger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infection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By analyzing user activity patterns and deviations from normal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behavior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, 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rganizations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can detect and respond to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keylogger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incidents promptly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User Education and </a:t>
            </a: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Awareness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Conduct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regular security awareness training sessions to educate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users.</a:t>
            </a:r>
          </a:p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risks associated with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keyloggers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and best practices for preventing infection.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1"/>
            <a:ext cx="8229600" cy="457203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Continuous Monitoring and Incident Response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: 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Establish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 comprehensive monitoring and incident response framework to detect, investigate, and mitigate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keylogger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incidents effectively.</a:t>
            </a:r>
            <a:endParaRPr lang="en-GB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Regulatory 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Compliance and </a:t>
            </a: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Governance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Ensure compliance with relevant regulations and industry standards governing data privacy and security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Implement policies and procedures for data protection, encryption, and secure data handling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practices.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>
                <a:latin typeface="Times New Roman" pitchFamily="18" charset="0"/>
                <a:cs typeface="Times New Roman" pitchFamily="18" charset="0"/>
              </a:rPr>
              <a:t>FLOW CHART</a:t>
            </a:r>
            <a:endParaRPr lang="en-GB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Keylogger-Process-in-User-Activit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962" y="2220119"/>
            <a:ext cx="5934075" cy="3286125"/>
          </a:xfrm>
        </p:spPr>
      </p:pic>
      <p:sp>
        <p:nvSpPr>
          <p:cNvPr id="2050" name="AutoShape 2" descr="Proposed Methodology of Unprivileged Keylogger Detec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 smtClean="0">
                <a:latin typeface="Times New Roman" pitchFamily="18" charset="0"/>
                <a:cs typeface="Times New Roman" pitchFamily="18" charset="0"/>
              </a:rPr>
              <a:t>ARCHITECTURE DIAGRAM</a:t>
            </a:r>
            <a:endParaRPr lang="en-GB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Proposed-Methodology-of-Unprivileged-Keylogger-Detec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875" y="2334419"/>
            <a:ext cx="8096250" cy="3057525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815</Words>
  <Application>Microsoft Office PowerPoint</Application>
  <PresentationFormat>On-screen Show (4:3)</PresentationFormat>
  <Paragraphs>96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KEYLOGGER AND SECURITY</vt:lpstr>
      <vt:lpstr>OUTLINE</vt:lpstr>
      <vt:lpstr>PROBLEM STATEMENT </vt:lpstr>
      <vt:lpstr>PROPOSED SOLUTION</vt:lpstr>
      <vt:lpstr>PowerPoint Presentation</vt:lpstr>
      <vt:lpstr>PowerPoint Presentation</vt:lpstr>
      <vt:lpstr>PowerPoint Presentation</vt:lpstr>
      <vt:lpstr>FLOW CHART</vt:lpstr>
      <vt:lpstr>ARCHITECTURE DIAGRAM</vt:lpstr>
      <vt:lpstr>SYSTEM APPROACH</vt:lpstr>
      <vt:lpstr>ALGORITHM &amp; DEPLOYMENT</vt:lpstr>
      <vt:lpstr>PowerPoint Presentation</vt:lpstr>
      <vt:lpstr>PowerPoint Presentation</vt:lpstr>
      <vt:lpstr>ALGORITHM</vt:lpstr>
      <vt:lpstr>RESULT</vt:lpstr>
      <vt:lpstr>CONCLUSION</vt:lpstr>
      <vt:lpstr>FUTURE SCOPE</vt:lpstr>
      <vt:lpstr>REFERENCE</vt:lpstr>
      <vt:lpstr>PowerPoint Presentation</vt:lpstr>
      <vt:lpstr>THANKYOU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AND SECURITY</dc:title>
  <dc:creator>PRIYA</dc:creator>
  <cp:lastModifiedBy>ADMIN</cp:lastModifiedBy>
  <cp:revision>14</cp:revision>
  <dcterms:created xsi:type="dcterms:W3CDTF">2024-03-29T15:24:26Z</dcterms:created>
  <dcterms:modified xsi:type="dcterms:W3CDTF">2024-04-04T05:13:20Z</dcterms:modified>
</cp:coreProperties>
</file>