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913425" cy="33997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13EB9-DD3D-4C32-B4AE-E0F64B649CBF}" v="34" dt="2023-04-24T18:16:57.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512"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Lakshmi" userId="3adb7fcc59120fec" providerId="LiveId" clId="{4C213EB9-DD3D-4C32-B4AE-E0F64B649CBF}"/>
    <pc:docChg chg="undo redo custSel modSld">
      <pc:chgData name="Divya Lakshmi" userId="3adb7fcc59120fec" providerId="LiveId" clId="{4C213EB9-DD3D-4C32-B4AE-E0F64B649CBF}" dt="2023-04-25T04:02:20.494" v="3828" actId="1076"/>
      <pc:docMkLst>
        <pc:docMk/>
      </pc:docMkLst>
      <pc:sldChg chg="addSp delSp modSp mod">
        <pc:chgData name="Divya Lakshmi" userId="3adb7fcc59120fec" providerId="LiveId" clId="{4C213EB9-DD3D-4C32-B4AE-E0F64B649CBF}" dt="2023-04-25T04:02:20.494" v="3828" actId="1076"/>
        <pc:sldMkLst>
          <pc:docMk/>
          <pc:sldMk cId="2753094534" sldId="256"/>
        </pc:sldMkLst>
        <pc:spChg chg="add mod">
          <ac:chgData name="Divya Lakshmi" userId="3adb7fcc59120fec" providerId="LiveId" clId="{4C213EB9-DD3D-4C32-B4AE-E0F64B649CBF}" dt="2023-04-24T17:09:01.471" v="2080" actId="1076"/>
          <ac:spMkLst>
            <pc:docMk/>
            <pc:sldMk cId="2753094534" sldId="256"/>
            <ac:spMk id="6" creationId="{FF9BF762-4C88-C7C9-09CA-0A2DD4B6C2B4}"/>
          </ac:spMkLst>
        </pc:spChg>
        <pc:spChg chg="add mod">
          <ac:chgData name="Divya Lakshmi" userId="3adb7fcc59120fec" providerId="LiveId" clId="{4C213EB9-DD3D-4C32-B4AE-E0F64B649CBF}" dt="2023-04-24T16:35:02.142" v="122" actId="255"/>
          <ac:spMkLst>
            <pc:docMk/>
            <pc:sldMk cId="2753094534" sldId="256"/>
            <ac:spMk id="7" creationId="{20911609-DBFE-FFBF-F243-ACEFA6DBDD29}"/>
          </ac:spMkLst>
        </pc:spChg>
        <pc:spChg chg="add mod">
          <ac:chgData name="Divya Lakshmi" userId="3adb7fcc59120fec" providerId="LiveId" clId="{4C213EB9-DD3D-4C32-B4AE-E0F64B649CBF}" dt="2023-04-24T16:36:34.837" v="148" actId="1076"/>
          <ac:spMkLst>
            <pc:docMk/>
            <pc:sldMk cId="2753094534" sldId="256"/>
            <ac:spMk id="8" creationId="{BF3294E6-DF69-0EB9-C09D-F04A60313A16}"/>
          </ac:spMkLst>
        </pc:spChg>
        <pc:spChg chg="add del mod">
          <ac:chgData name="Divya Lakshmi" userId="3adb7fcc59120fec" providerId="LiveId" clId="{4C213EB9-DD3D-4C32-B4AE-E0F64B649CBF}" dt="2023-04-24T16:37:02.701" v="154"/>
          <ac:spMkLst>
            <pc:docMk/>
            <pc:sldMk cId="2753094534" sldId="256"/>
            <ac:spMk id="11" creationId="{88853451-919D-708E-67D6-4683FD2832A3}"/>
          </ac:spMkLst>
        </pc:spChg>
        <pc:spChg chg="add mod">
          <ac:chgData name="Divya Lakshmi" userId="3adb7fcc59120fec" providerId="LiveId" clId="{4C213EB9-DD3D-4C32-B4AE-E0F64B649CBF}" dt="2023-04-24T17:07:55.480" v="2076" actId="1076"/>
          <ac:spMkLst>
            <pc:docMk/>
            <pc:sldMk cId="2753094534" sldId="256"/>
            <ac:spMk id="12" creationId="{5B55D8C2-AB19-2FD7-B1E0-465059B901C5}"/>
          </ac:spMkLst>
        </pc:spChg>
        <pc:spChg chg="add mod">
          <ac:chgData name="Divya Lakshmi" userId="3adb7fcc59120fec" providerId="LiveId" clId="{4C213EB9-DD3D-4C32-B4AE-E0F64B649CBF}" dt="2023-04-25T04:01:18.830" v="3818" actId="14100"/>
          <ac:spMkLst>
            <pc:docMk/>
            <pc:sldMk cId="2753094534" sldId="256"/>
            <ac:spMk id="13" creationId="{4FC483D4-C534-D848-2525-48455581E831}"/>
          </ac:spMkLst>
        </pc:spChg>
        <pc:spChg chg="add mod">
          <ac:chgData name="Divya Lakshmi" userId="3adb7fcc59120fec" providerId="LiveId" clId="{4C213EB9-DD3D-4C32-B4AE-E0F64B649CBF}" dt="2023-04-25T04:01:41.544" v="3824" actId="14100"/>
          <ac:spMkLst>
            <pc:docMk/>
            <pc:sldMk cId="2753094534" sldId="256"/>
            <ac:spMk id="14" creationId="{F499634B-CC29-CFDA-2D28-6A88F7D80C63}"/>
          </ac:spMkLst>
        </pc:spChg>
        <pc:spChg chg="add mod">
          <ac:chgData name="Divya Lakshmi" userId="3adb7fcc59120fec" providerId="LiveId" clId="{4C213EB9-DD3D-4C32-B4AE-E0F64B649CBF}" dt="2023-04-24T17:37:06.465" v="2237" actId="14100"/>
          <ac:spMkLst>
            <pc:docMk/>
            <pc:sldMk cId="2753094534" sldId="256"/>
            <ac:spMk id="15" creationId="{91BB6A14-1D35-81F7-E402-2C51686731D7}"/>
          </ac:spMkLst>
        </pc:spChg>
        <pc:spChg chg="add mod">
          <ac:chgData name="Divya Lakshmi" userId="3adb7fcc59120fec" providerId="LiveId" clId="{4C213EB9-DD3D-4C32-B4AE-E0F64B649CBF}" dt="2023-04-24T18:02:17.068" v="3585" actId="14100"/>
          <ac:spMkLst>
            <pc:docMk/>
            <pc:sldMk cId="2753094534" sldId="256"/>
            <ac:spMk id="16" creationId="{EEC6833E-760E-C68E-219E-1B5859955F4F}"/>
          </ac:spMkLst>
        </pc:spChg>
        <pc:spChg chg="add mod">
          <ac:chgData name="Divya Lakshmi" userId="3adb7fcc59120fec" providerId="LiveId" clId="{4C213EB9-DD3D-4C32-B4AE-E0F64B649CBF}" dt="2023-04-24T18:05:56.525" v="3611" actId="14100"/>
          <ac:spMkLst>
            <pc:docMk/>
            <pc:sldMk cId="2753094534" sldId="256"/>
            <ac:spMk id="17" creationId="{BD648174-BB9B-206B-8A1C-805915706186}"/>
          </ac:spMkLst>
        </pc:spChg>
        <pc:spChg chg="add mod">
          <ac:chgData name="Divya Lakshmi" userId="3adb7fcc59120fec" providerId="LiveId" clId="{4C213EB9-DD3D-4C32-B4AE-E0F64B649CBF}" dt="2023-04-24T18:05:43.368" v="3608" actId="1076"/>
          <ac:spMkLst>
            <pc:docMk/>
            <pc:sldMk cId="2753094534" sldId="256"/>
            <ac:spMk id="18" creationId="{78ABFC24-0BFF-D2C5-BB52-2224B031CB4D}"/>
          </ac:spMkLst>
        </pc:spChg>
        <pc:spChg chg="add del mod">
          <ac:chgData name="Divya Lakshmi" userId="3adb7fcc59120fec" providerId="LiveId" clId="{4C213EB9-DD3D-4C32-B4AE-E0F64B649CBF}" dt="2023-04-24T16:41:30.725" v="298" actId="478"/>
          <ac:spMkLst>
            <pc:docMk/>
            <pc:sldMk cId="2753094534" sldId="256"/>
            <ac:spMk id="19" creationId="{0C0D8B86-0D66-11D9-1E33-14ED7561E9C1}"/>
          </ac:spMkLst>
        </pc:spChg>
        <pc:spChg chg="add mod">
          <ac:chgData name="Divya Lakshmi" userId="3adb7fcc59120fec" providerId="LiveId" clId="{4C213EB9-DD3D-4C32-B4AE-E0F64B649CBF}" dt="2023-04-24T16:43:07.361" v="318" actId="1076"/>
          <ac:spMkLst>
            <pc:docMk/>
            <pc:sldMk cId="2753094534" sldId="256"/>
            <ac:spMk id="20" creationId="{BC89CEE6-F272-0F27-2411-F928652CD9A8}"/>
          </ac:spMkLst>
        </pc:spChg>
        <pc:spChg chg="add mod">
          <ac:chgData name="Divya Lakshmi" userId="3adb7fcc59120fec" providerId="LiveId" clId="{4C213EB9-DD3D-4C32-B4AE-E0F64B649CBF}" dt="2023-04-25T04:01:09.512" v="3817" actId="1076"/>
          <ac:spMkLst>
            <pc:docMk/>
            <pc:sldMk cId="2753094534" sldId="256"/>
            <ac:spMk id="21" creationId="{A35DC8FB-16ED-E31E-A37E-83117337D52C}"/>
          </ac:spMkLst>
        </pc:spChg>
        <pc:spChg chg="add mod">
          <ac:chgData name="Divya Lakshmi" userId="3adb7fcc59120fec" providerId="LiveId" clId="{4C213EB9-DD3D-4C32-B4AE-E0F64B649CBF}" dt="2023-04-25T04:01:26.638" v="3820" actId="1076"/>
          <ac:spMkLst>
            <pc:docMk/>
            <pc:sldMk cId="2753094534" sldId="256"/>
            <ac:spMk id="22" creationId="{C3E26066-FB87-79F4-698E-A4791C1F59A6}"/>
          </ac:spMkLst>
        </pc:spChg>
        <pc:spChg chg="add mod">
          <ac:chgData name="Divya Lakshmi" userId="3adb7fcc59120fec" providerId="LiveId" clId="{4C213EB9-DD3D-4C32-B4AE-E0F64B649CBF}" dt="2023-04-24T16:44:43.815" v="362" actId="20577"/>
          <ac:spMkLst>
            <pc:docMk/>
            <pc:sldMk cId="2753094534" sldId="256"/>
            <ac:spMk id="23" creationId="{6381D6C2-FD92-CE96-0E5F-3A75DC71447A}"/>
          </ac:spMkLst>
        </pc:spChg>
        <pc:spChg chg="add mod">
          <ac:chgData name="Divya Lakshmi" userId="3adb7fcc59120fec" providerId="LiveId" clId="{4C213EB9-DD3D-4C32-B4AE-E0F64B649CBF}" dt="2023-04-24T17:47:11.563" v="2308" actId="20577"/>
          <ac:spMkLst>
            <pc:docMk/>
            <pc:sldMk cId="2753094534" sldId="256"/>
            <ac:spMk id="24" creationId="{41886A3B-329F-AF66-4933-1F233695D9F8}"/>
          </ac:spMkLst>
        </pc:spChg>
        <pc:spChg chg="add mod">
          <ac:chgData name="Divya Lakshmi" userId="3adb7fcc59120fec" providerId="LiveId" clId="{4C213EB9-DD3D-4C32-B4AE-E0F64B649CBF}" dt="2023-04-25T04:02:16.469" v="3827" actId="1076"/>
          <ac:spMkLst>
            <pc:docMk/>
            <pc:sldMk cId="2753094534" sldId="256"/>
            <ac:spMk id="25" creationId="{E64EF262-AA20-ECBC-7170-750B9ECF155B}"/>
          </ac:spMkLst>
        </pc:spChg>
        <pc:spChg chg="add mod">
          <ac:chgData name="Divya Lakshmi" userId="3adb7fcc59120fec" providerId="LiveId" clId="{4C213EB9-DD3D-4C32-B4AE-E0F64B649CBF}" dt="2023-04-25T04:02:20.494" v="3828" actId="1076"/>
          <ac:spMkLst>
            <pc:docMk/>
            <pc:sldMk cId="2753094534" sldId="256"/>
            <ac:spMk id="26" creationId="{56385FFA-B67F-A43D-C021-74F3A528F47C}"/>
          </ac:spMkLst>
        </pc:spChg>
        <pc:spChg chg="add mod">
          <ac:chgData name="Divya Lakshmi" userId="3adb7fcc59120fec" providerId="LiveId" clId="{4C213EB9-DD3D-4C32-B4AE-E0F64B649CBF}" dt="2023-04-24T18:05:47.500" v="3609" actId="1076"/>
          <ac:spMkLst>
            <pc:docMk/>
            <pc:sldMk cId="2753094534" sldId="256"/>
            <ac:spMk id="27" creationId="{2AC5312E-B22E-5498-6100-B4E7E78749E7}"/>
          </ac:spMkLst>
        </pc:spChg>
        <pc:spChg chg="add mod">
          <ac:chgData name="Divya Lakshmi" userId="3adb7fcc59120fec" providerId="LiveId" clId="{4C213EB9-DD3D-4C32-B4AE-E0F64B649CBF}" dt="2023-04-24T18:06:00.429" v="3612" actId="1076"/>
          <ac:spMkLst>
            <pc:docMk/>
            <pc:sldMk cId="2753094534" sldId="256"/>
            <ac:spMk id="28" creationId="{33333BDA-5B96-08A5-2C02-AF1E5DFF58AF}"/>
          </ac:spMkLst>
        </pc:spChg>
        <pc:spChg chg="add mod">
          <ac:chgData name="Divya Lakshmi" userId="3adb7fcc59120fec" providerId="LiveId" clId="{4C213EB9-DD3D-4C32-B4AE-E0F64B649CBF}" dt="2023-04-25T04:01:46.737" v="3825" actId="1076"/>
          <ac:spMkLst>
            <pc:docMk/>
            <pc:sldMk cId="2753094534" sldId="256"/>
            <ac:spMk id="29" creationId="{C2CF4AE8-D681-F865-18E5-B91D397498E3}"/>
          </ac:spMkLst>
        </pc:spChg>
        <pc:spChg chg="add mod">
          <ac:chgData name="Divya Lakshmi" userId="3adb7fcc59120fec" providerId="LiveId" clId="{4C213EB9-DD3D-4C32-B4AE-E0F64B649CBF}" dt="2023-04-25T04:02:08.332" v="3826" actId="2711"/>
          <ac:spMkLst>
            <pc:docMk/>
            <pc:sldMk cId="2753094534" sldId="256"/>
            <ac:spMk id="40" creationId="{CEEF6244-3CF7-0398-65C9-C089702CCBCA}"/>
          </ac:spMkLst>
        </pc:spChg>
        <pc:spChg chg="add mod">
          <ac:chgData name="Divya Lakshmi" userId="3adb7fcc59120fec" providerId="LiveId" clId="{4C213EB9-DD3D-4C32-B4AE-E0F64B649CBF}" dt="2023-04-24T17:36:46.440" v="2231" actId="1076"/>
          <ac:spMkLst>
            <pc:docMk/>
            <pc:sldMk cId="2753094534" sldId="256"/>
            <ac:spMk id="49" creationId="{2374079E-6046-FDBD-9B79-1548CFC3122A}"/>
          </ac:spMkLst>
        </pc:spChg>
        <pc:spChg chg="add mod">
          <ac:chgData name="Divya Lakshmi" userId="3adb7fcc59120fec" providerId="LiveId" clId="{4C213EB9-DD3D-4C32-B4AE-E0F64B649CBF}" dt="2023-04-24T17:38:03.388" v="2245" actId="1076"/>
          <ac:spMkLst>
            <pc:docMk/>
            <pc:sldMk cId="2753094534" sldId="256"/>
            <ac:spMk id="50" creationId="{CD44DA09-DA66-11D0-6B19-F4BA94E76336}"/>
          </ac:spMkLst>
        </pc:spChg>
        <pc:spChg chg="add del mod">
          <ac:chgData name="Divya Lakshmi" userId="3adb7fcc59120fec" providerId="LiveId" clId="{4C213EB9-DD3D-4C32-B4AE-E0F64B649CBF}" dt="2023-04-24T17:35:43.924" v="2219"/>
          <ac:spMkLst>
            <pc:docMk/>
            <pc:sldMk cId="2753094534" sldId="256"/>
            <ac:spMk id="51" creationId="{8B9DEEE9-00EC-E61E-EC72-02F253CAF349}"/>
          </ac:spMkLst>
        </pc:spChg>
        <pc:spChg chg="add del mod">
          <ac:chgData name="Divya Lakshmi" userId="3adb7fcc59120fec" providerId="LiveId" clId="{4C213EB9-DD3D-4C32-B4AE-E0F64B649CBF}" dt="2023-04-24T17:42:01.891" v="2248" actId="478"/>
          <ac:spMkLst>
            <pc:docMk/>
            <pc:sldMk cId="2753094534" sldId="256"/>
            <ac:spMk id="52" creationId="{17B7D0CA-D6FF-E54F-D214-A72BD08870C4}"/>
          </ac:spMkLst>
        </pc:spChg>
        <pc:spChg chg="add del mod">
          <ac:chgData name="Divya Lakshmi" userId="3adb7fcc59120fec" providerId="LiveId" clId="{4C213EB9-DD3D-4C32-B4AE-E0F64B649CBF}" dt="2023-04-24T17:42:14.880" v="2254" actId="20577"/>
          <ac:spMkLst>
            <pc:docMk/>
            <pc:sldMk cId="2753094534" sldId="256"/>
            <ac:spMk id="53" creationId="{87898DD0-4EF0-7DCB-3D22-FA4B0D3139A5}"/>
          </ac:spMkLst>
        </pc:spChg>
        <pc:picChg chg="add mod modCrop">
          <ac:chgData name="Divya Lakshmi" userId="3adb7fcc59120fec" providerId="LiveId" clId="{4C213EB9-DD3D-4C32-B4AE-E0F64B649CBF}" dt="2023-04-24T18:19:07.137" v="3654" actId="14100"/>
          <ac:picMkLst>
            <pc:docMk/>
            <pc:sldMk cId="2753094534" sldId="256"/>
            <ac:picMk id="3" creationId="{99AA7489-4CA0-2C4C-42D3-8BA9EA82C682}"/>
          </ac:picMkLst>
        </pc:picChg>
        <pc:picChg chg="add mod">
          <ac:chgData name="Divya Lakshmi" userId="3adb7fcc59120fec" providerId="LiveId" clId="{4C213EB9-DD3D-4C32-B4AE-E0F64B649CBF}" dt="2023-04-25T03:55:38.836" v="3669" actId="14100"/>
          <ac:picMkLst>
            <pc:docMk/>
            <pc:sldMk cId="2753094534" sldId="256"/>
            <ac:picMk id="4" creationId="{0E40ABD7-B397-D5F6-1A35-8BA9ABEAF097}"/>
          </ac:picMkLst>
        </pc:picChg>
        <pc:picChg chg="add mod">
          <ac:chgData name="Divya Lakshmi" userId="3adb7fcc59120fec" providerId="LiveId" clId="{4C213EB9-DD3D-4C32-B4AE-E0F64B649CBF}" dt="2023-04-25T03:56:35.965" v="3675" actId="14100"/>
          <ac:picMkLst>
            <pc:docMk/>
            <pc:sldMk cId="2753094534" sldId="256"/>
            <ac:picMk id="9" creationId="{38EC935F-C0D9-C020-7E6C-56419D2AFE3F}"/>
          </ac:picMkLst>
        </pc:picChg>
        <pc:picChg chg="add del mod modCrop">
          <ac:chgData name="Divya Lakshmi" userId="3adb7fcc59120fec" providerId="LiveId" clId="{4C213EB9-DD3D-4C32-B4AE-E0F64B649CBF}" dt="2023-04-24T18:16:40.831" v="3614" actId="478"/>
          <ac:picMkLst>
            <pc:docMk/>
            <pc:sldMk cId="2753094534" sldId="256"/>
            <ac:picMk id="10" creationId="{C3D3E0E8-75BB-5F99-3953-105A432F966B}"/>
          </ac:picMkLst>
        </pc:picChg>
        <pc:picChg chg="add mod">
          <ac:chgData name="Divya Lakshmi" userId="3adb7fcc59120fec" providerId="LiveId" clId="{4C213EB9-DD3D-4C32-B4AE-E0F64B649CBF}" dt="2023-04-25T03:56:32.815" v="3674" actId="14100"/>
          <ac:picMkLst>
            <pc:docMk/>
            <pc:sldMk cId="2753094534" sldId="256"/>
            <ac:picMk id="11" creationId="{3E81EC57-F079-F8B4-5C96-042A41F4149E}"/>
          </ac:picMkLst>
        </pc:picChg>
        <pc:picChg chg="add del mod">
          <ac:chgData name="Divya Lakshmi" userId="3adb7fcc59120fec" providerId="LiveId" clId="{4C213EB9-DD3D-4C32-B4AE-E0F64B649CBF}" dt="2023-04-24T17:14:21.236" v="2098" actId="478"/>
          <ac:picMkLst>
            <pc:docMk/>
            <pc:sldMk cId="2753094534" sldId="256"/>
            <ac:picMk id="31" creationId="{C9E64AC8-6A57-BEC9-798E-31E930B542FE}"/>
          </ac:picMkLst>
        </pc:picChg>
        <pc:picChg chg="add del mod">
          <ac:chgData name="Divya Lakshmi" userId="3adb7fcc59120fec" providerId="LiveId" clId="{4C213EB9-DD3D-4C32-B4AE-E0F64B649CBF}" dt="2023-04-24T17:14:19.638" v="2097" actId="478"/>
          <ac:picMkLst>
            <pc:docMk/>
            <pc:sldMk cId="2753094534" sldId="256"/>
            <ac:picMk id="33" creationId="{3E9FFD65-31AD-BE32-E0C2-C0A019DBF445}"/>
          </ac:picMkLst>
        </pc:picChg>
        <pc:picChg chg="add mod">
          <ac:chgData name="Divya Lakshmi" userId="3adb7fcc59120fec" providerId="LiveId" clId="{4C213EB9-DD3D-4C32-B4AE-E0F64B649CBF}" dt="2023-04-24T17:17:17.863" v="2126" actId="1076"/>
          <ac:picMkLst>
            <pc:docMk/>
            <pc:sldMk cId="2753094534" sldId="256"/>
            <ac:picMk id="35" creationId="{FDF82FDC-27AE-F4DB-24C9-F482CA121180}"/>
          </ac:picMkLst>
        </pc:picChg>
        <pc:picChg chg="add mod">
          <ac:chgData name="Divya Lakshmi" userId="3adb7fcc59120fec" providerId="LiveId" clId="{4C213EB9-DD3D-4C32-B4AE-E0F64B649CBF}" dt="2023-04-24T17:17:13.013" v="2125" actId="1076"/>
          <ac:picMkLst>
            <pc:docMk/>
            <pc:sldMk cId="2753094534" sldId="256"/>
            <ac:picMk id="37" creationId="{80FB3386-7561-8DAA-1717-1D5D1C2EA227}"/>
          </ac:picMkLst>
        </pc:picChg>
        <pc:picChg chg="add mod">
          <ac:chgData name="Divya Lakshmi" userId="3adb7fcc59120fec" providerId="LiveId" clId="{4C213EB9-DD3D-4C32-B4AE-E0F64B649CBF}" dt="2023-04-24T17:17:10.675" v="2124" actId="1076"/>
          <ac:picMkLst>
            <pc:docMk/>
            <pc:sldMk cId="2753094534" sldId="256"/>
            <ac:picMk id="39" creationId="{13A38EDB-907D-7575-D98F-5523A04F8097}"/>
          </ac:picMkLst>
        </pc:picChg>
        <pc:picChg chg="add del mod">
          <ac:chgData name="Divya Lakshmi" userId="3adb7fcc59120fec" providerId="LiveId" clId="{4C213EB9-DD3D-4C32-B4AE-E0F64B649CBF}" dt="2023-04-24T17:21:18.667" v="2148" actId="478"/>
          <ac:picMkLst>
            <pc:docMk/>
            <pc:sldMk cId="2753094534" sldId="256"/>
            <ac:picMk id="42" creationId="{5AE946F1-B207-5D2C-2525-9E2B827C3DF4}"/>
          </ac:picMkLst>
        </pc:picChg>
        <pc:picChg chg="add del mod">
          <ac:chgData name="Divya Lakshmi" userId="3adb7fcc59120fec" providerId="LiveId" clId="{4C213EB9-DD3D-4C32-B4AE-E0F64B649CBF}" dt="2023-04-25T03:53:55.607" v="3655" actId="478"/>
          <ac:picMkLst>
            <pc:docMk/>
            <pc:sldMk cId="2753094534" sldId="256"/>
            <ac:picMk id="44" creationId="{B2BAFCC4-6EBE-ECC3-AA13-8AE1A23890E1}"/>
          </ac:picMkLst>
        </pc:picChg>
        <pc:picChg chg="add del mod">
          <ac:chgData name="Divya Lakshmi" userId="3adb7fcc59120fec" providerId="LiveId" clId="{4C213EB9-DD3D-4C32-B4AE-E0F64B649CBF}" dt="2023-04-24T17:51:51.831" v="2743" actId="478"/>
          <ac:picMkLst>
            <pc:docMk/>
            <pc:sldMk cId="2753094534" sldId="256"/>
            <ac:picMk id="46" creationId="{D6226CF9-B49F-B7AB-38D4-C181DDEEC923}"/>
          </ac:picMkLst>
        </pc:picChg>
        <pc:picChg chg="add del mod">
          <ac:chgData name="Divya Lakshmi" userId="3adb7fcc59120fec" providerId="LiveId" clId="{4C213EB9-DD3D-4C32-B4AE-E0F64B649CBF}" dt="2023-04-25T03:56:23.084" v="3670" actId="478"/>
          <ac:picMkLst>
            <pc:docMk/>
            <pc:sldMk cId="2753094534" sldId="256"/>
            <ac:picMk id="48" creationId="{189710A7-6EAC-1B07-D7A3-C30F6F9A4BC7}"/>
          </ac:picMkLst>
        </pc:picChg>
        <pc:picChg chg="add del mod">
          <ac:chgData name="Divya Lakshmi" userId="3adb7fcc59120fec" providerId="LiveId" clId="{4C213EB9-DD3D-4C32-B4AE-E0F64B649CBF}" dt="2023-04-25T03:55:27.291" v="3663" actId="478"/>
          <ac:picMkLst>
            <pc:docMk/>
            <pc:sldMk cId="2753094534" sldId="256"/>
            <ac:picMk id="55" creationId="{721BA394-7CF8-124F-EEC5-6767BD50CF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3507" y="5564011"/>
            <a:ext cx="37326411" cy="11836306"/>
          </a:xfrm>
        </p:spPr>
        <p:txBody>
          <a:bodyPr anchor="b"/>
          <a:lstStyle>
            <a:lvl1pPr algn="ctr">
              <a:defRPr sz="28814"/>
            </a:lvl1pPr>
          </a:lstStyle>
          <a:p>
            <a:r>
              <a:rPr lang="en-US"/>
              <a:t>Click to edit Master title style</a:t>
            </a:r>
            <a:endParaRPr lang="en-US" dirty="0"/>
          </a:p>
        </p:txBody>
      </p:sp>
      <p:sp>
        <p:nvSpPr>
          <p:cNvPr id="3" name="Subtitle 2"/>
          <p:cNvSpPr>
            <a:spLocks noGrp="1"/>
          </p:cNvSpPr>
          <p:nvPr>
            <p:ph type="subTitle" idx="1"/>
          </p:nvPr>
        </p:nvSpPr>
        <p:spPr>
          <a:xfrm>
            <a:off x="5489178" y="17856770"/>
            <a:ext cx="32935069" cy="8208287"/>
          </a:xfrm>
        </p:spPr>
        <p:txBody>
          <a:bodyPr/>
          <a:lstStyle>
            <a:lvl1pPr marL="0" indent="0" algn="ctr">
              <a:buNone/>
              <a:defRPr sz="11526"/>
            </a:lvl1pPr>
            <a:lvl2pPr marL="2195657" indent="0" algn="ctr">
              <a:buNone/>
              <a:defRPr sz="9605"/>
            </a:lvl2pPr>
            <a:lvl3pPr marL="4391315" indent="0" algn="ctr">
              <a:buNone/>
              <a:defRPr sz="8644"/>
            </a:lvl3pPr>
            <a:lvl4pPr marL="6586972" indent="0" algn="ctr">
              <a:buNone/>
              <a:defRPr sz="7684"/>
            </a:lvl4pPr>
            <a:lvl5pPr marL="8782629" indent="0" algn="ctr">
              <a:buNone/>
              <a:defRPr sz="7684"/>
            </a:lvl5pPr>
            <a:lvl6pPr marL="10978286" indent="0" algn="ctr">
              <a:buNone/>
              <a:defRPr sz="7684"/>
            </a:lvl6pPr>
            <a:lvl7pPr marL="13173944" indent="0" algn="ctr">
              <a:buNone/>
              <a:defRPr sz="7684"/>
            </a:lvl7pPr>
            <a:lvl8pPr marL="15369601" indent="0" algn="ctr">
              <a:buNone/>
              <a:defRPr sz="7684"/>
            </a:lvl8pPr>
            <a:lvl9pPr marL="17565258" indent="0" algn="ctr">
              <a:buNone/>
              <a:defRPr sz="768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80457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21512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25547" y="1810073"/>
            <a:ext cx="9468832" cy="288116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9050" y="1810073"/>
            <a:ext cx="27857579" cy="288116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381993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3968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6179" y="8475875"/>
            <a:ext cx="37875329" cy="14142180"/>
          </a:xfrm>
        </p:spPr>
        <p:txBody>
          <a:bodyPr anchor="b"/>
          <a:lstStyle>
            <a:lvl1pPr>
              <a:defRPr sz="28814"/>
            </a:lvl1pPr>
          </a:lstStyle>
          <a:p>
            <a:r>
              <a:rPr lang="en-US"/>
              <a:t>Click to edit Master title style</a:t>
            </a:r>
            <a:endParaRPr lang="en-US" dirty="0"/>
          </a:p>
        </p:txBody>
      </p:sp>
      <p:sp>
        <p:nvSpPr>
          <p:cNvPr id="3" name="Text Placeholder 2"/>
          <p:cNvSpPr>
            <a:spLocks noGrp="1"/>
          </p:cNvSpPr>
          <p:nvPr>
            <p:ph type="body" idx="1"/>
          </p:nvPr>
        </p:nvSpPr>
        <p:spPr>
          <a:xfrm>
            <a:off x="2996179" y="22751845"/>
            <a:ext cx="37875329" cy="7437038"/>
          </a:xfrm>
        </p:spPr>
        <p:txBody>
          <a:bodyPr/>
          <a:lstStyle>
            <a:lvl1pPr marL="0" indent="0">
              <a:buNone/>
              <a:defRPr sz="11526">
                <a:solidFill>
                  <a:schemeClr val="tx1"/>
                </a:solidFill>
              </a:defRPr>
            </a:lvl1pPr>
            <a:lvl2pPr marL="2195657" indent="0">
              <a:buNone/>
              <a:defRPr sz="9605">
                <a:solidFill>
                  <a:schemeClr val="tx1">
                    <a:tint val="75000"/>
                  </a:schemeClr>
                </a:solidFill>
              </a:defRPr>
            </a:lvl2pPr>
            <a:lvl3pPr marL="4391315" indent="0">
              <a:buNone/>
              <a:defRPr sz="8644">
                <a:solidFill>
                  <a:schemeClr val="tx1">
                    <a:tint val="75000"/>
                  </a:schemeClr>
                </a:solidFill>
              </a:defRPr>
            </a:lvl3pPr>
            <a:lvl4pPr marL="6586972" indent="0">
              <a:buNone/>
              <a:defRPr sz="7684">
                <a:solidFill>
                  <a:schemeClr val="tx1">
                    <a:tint val="75000"/>
                  </a:schemeClr>
                </a:solidFill>
              </a:defRPr>
            </a:lvl4pPr>
            <a:lvl5pPr marL="8782629" indent="0">
              <a:buNone/>
              <a:defRPr sz="7684">
                <a:solidFill>
                  <a:schemeClr val="tx1">
                    <a:tint val="75000"/>
                  </a:schemeClr>
                </a:solidFill>
              </a:defRPr>
            </a:lvl5pPr>
            <a:lvl6pPr marL="10978286" indent="0">
              <a:buNone/>
              <a:defRPr sz="7684">
                <a:solidFill>
                  <a:schemeClr val="tx1">
                    <a:tint val="75000"/>
                  </a:schemeClr>
                </a:solidFill>
              </a:defRPr>
            </a:lvl6pPr>
            <a:lvl7pPr marL="13173944" indent="0">
              <a:buNone/>
              <a:defRPr sz="7684">
                <a:solidFill>
                  <a:schemeClr val="tx1">
                    <a:tint val="75000"/>
                  </a:schemeClr>
                </a:solidFill>
              </a:defRPr>
            </a:lvl7pPr>
            <a:lvl8pPr marL="15369601" indent="0">
              <a:buNone/>
              <a:defRPr sz="7684">
                <a:solidFill>
                  <a:schemeClr val="tx1">
                    <a:tint val="75000"/>
                  </a:schemeClr>
                </a:solidFill>
              </a:defRPr>
            </a:lvl8pPr>
            <a:lvl9pPr marL="17565258" indent="0">
              <a:buNone/>
              <a:defRPr sz="76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5AA54-C609-449C-A4A9-5613605EAC4A}"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79922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9048" y="9050367"/>
            <a:ext cx="18663206" cy="21571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31171" y="9050367"/>
            <a:ext cx="18663206" cy="21571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5AA54-C609-449C-A4A9-5613605EAC4A}"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12602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4768" y="1810081"/>
            <a:ext cx="37875329" cy="65713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4773" y="8334210"/>
            <a:ext cx="18577434" cy="4084467"/>
          </a:xfrm>
        </p:spPr>
        <p:txBody>
          <a:bodyPr anchor="b"/>
          <a:lstStyle>
            <a:lvl1pPr marL="0" indent="0">
              <a:buNone/>
              <a:defRPr sz="11526" b="1"/>
            </a:lvl1pPr>
            <a:lvl2pPr marL="2195657" indent="0">
              <a:buNone/>
              <a:defRPr sz="9605" b="1"/>
            </a:lvl2pPr>
            <a:lvl3pPr marL="4391315" indent="0">
              <a:buNone/>
              <a:defRPr sz="8644" b="1"/>
            </a:lvl3pPr>
            <a:lvl4pPr marL="6586972" indent="0">
              <a:buNone/>
              <a:defRPr sz="7684" b="1"/>
            </a:lvl4pPr>
            <a:lvl5pPr marL="8782629" indent="0">
              <a:buNone/>
              <a:defRPr sz="7684" b="1"/>
            </a:lvl5pPr>
            <a:lvl6pPr marL="10978286" indent="0">
              <a:buNone/>
              <a:defRPr sz="7684" b="1"/>
            </a:lvl6pPr>
            <a:lvl7pPr marL="13173944" indent="0">
              <a:buNone/>
              <a:defRPr sz="7684" b="1"/>
            </a:lvl7pPr>
            <a:lvl8pPr marL="15369601" indent="0">
              <a:buNone/>
              <a:defRPr sz="7684" b="1"/>
            </a:lvl8pPr>
            <a:lvl9pPr marL="17565258" indent="0">
              <a:buNone/>
              <a:defRPr sz="7684" b="1"/>
            </a:lvl9pPr>
          </a:lstStyle>
          <a:p>
            <a:pPr lvl="0"/>
            <a:r>
              <a:rPr lang="en-US"/>
              <a:t>Click to edit Master text styles</a:t>
            </a:r>
          </a:p>
        </p:txBody>
      </p:sp>
      <p:sp>
        <p:nvSpPr>
          <p:cNvPr id="4" name="Content Placeholder 3"/>
          <p:cNvSpPr>
            <a:spLocks noGrp="1"/>
          </p:cNvSpPr>
          <p:nvPr>
            <p:ph sz="half" idx="2"/>
          </p:nvPr>
        </p:nvSpPr>
        <p:spPr>
          <a:xfrm>
            <a:off x="3024773" y="12418677"/>
            <a:ext cx="18577434" cy="18266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31174" y="8334210"/>
            <a:ext cx="18668925" cy="4084467"/>
          </a:xfrm>
        </p:spPr>
        <p:txBody>
          <a:bodyPr anchor="b"/>
          <a:lstStyle>
            <a:lvl1pPr marL="0" indent="0">
              <a:buNone/>
              <a:defRPr sz="11526" b="1"/>
            </a:lvl1pPr>
            <a:lvl2pPr marL="2195657" indent="0">
              <a:buNone/>
              <a:defRPr sz="9605" b="1"/>
            </a:lvl2pPr>
            <a:lvl3pPr marL="4391315" indent="0">
              <a:buNone/>
              <a:defRPr sz="8644" b="1"/>
            </a:lvl3pPr>
            <a:lvl4pPr marL="6586972" indent="0">
              <a:buNone/>
              <a:defRPr sz="7684" b="1"/>
            </a:lvl4pPr>
            <a:lvl5pPr marL="8782629" indent="0">
              <a:buNone/>
              <a:defRPr sz="7684" b="1"/>
            </a:lvl5pPr>
            <a:lvl6pPr marL="10978286" indent="0">
              <a:buNone/>
              <a:defRPr sz="7684" b="1"/>
            </a:lvl6pPr>
            <a:lvl7pPr marL="13173944" indent="0">
              <a:buNone/>
              <a:defRPr sz="7684" b="1"/>
            </a:lvl7pPr>
            <a:lvl8pPr marL="15369601" indent="0">
              <a:buNone/>
              <a:defRPr sz="7684" b="1"/>
            </a:lvl8pPr>
            <a:lvl9pPr marL="17565258" indent="0">
              <a:buNone/>
              <a:defRPr sz="7684" b="1"/>
            </a:lvl9pPr>
          </a:lstStyle>
          <a:p>
            <a:pPr lvl="0"/>
            <a:r>
              <a:rPr lang="en-US"/>
              <a:t>Click to edit Master text styles</a:t>
            </a:r>
          </a:p>
        </p:txBody>
      </p:sp>
      <p:sp>
        <p:nvSpPr>
          <p:cNvPr id="6" name="Content Placeholder 5"/>
          <p:cNvSpPr>
            <a:spLocks noGrp="1"/>
          </p:cNvSpPr>
          <p:nvPr>
            <p:ph sz="quarter" idx="4"/>
          </p:nvPr>
        </p:nvSpPr>
        <p:spPr>
          <a:xfrm>
            <a:off x="22231174" y="12418677"/>
            <a:ext cx="18668925" cy="18266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5AA54-C609-449C-A4A9-5613605EAC4A}" type="datetimeFigureOut">
              <a:rPr lang="en-GB" smtClean="0"/>
              <a:t>24/04/2023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59579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5AA54-C609-449C-A4A9-5613605EAC4A}" type="datetimeFigureOut">
              <a:rPr lang="en-GB" smtClean="0"/>
              <a:t>24/04/2023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59456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5AA54-C609-449C-A4A9-5613605EAC4A}" type="datetimeFigureOut">
              <a:rPr lang="en-GB" smtClean="0"/>
              <a:t>24/04/2023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66936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4767" y="2266527"/>
            <a:ext cx="14163223" cy="7932843"/>
          </a:xfrm>
        </p:spPr>
        <p:txBody>
          <a:bodyPr anchor="b"/>
          <a:lstStyle>
            <a:lvl1pPr>
              <a:defRPr sz="15368"/>
            </a:lvl1pPr>
          </a:lstStyle>
          <a:p>
            <a:r>
              <a:rPr lang="en-US"/>
              <a:t>Click to edit Master title style</a:t>
            </a:r>
            <a:endParaRPr lang="en-US" dirty="0"/>
          </a:p>
        </p:txBody>
      </p:sp>
      <p:sp>
        <p:nvSpPr>
          <p:cNvPr id="3" name="Content Placeholder 2"/>
          <p:cNvSpPr>
            <a:spLocks noGrp="1"/>
          </p:cNvSpPr>
          <p:nvPr>
            <p:ph idx="1"/>
          </p:nvPr>
        </p:nvSpPr>
        <p:spPr>
          <a:xfrm>
            <a:off x="18668926" y="4895075"/>
            <a:ext cx="22231171" cy="24160545"/>
          </a:xfrm>
        </p:spPr>
        <p:txBody>
          <a:bodyPr/>
          <a:lstStyle>
            <a:lvl1pPr>
              <a:defRPr sz="15368"/>
            </a:lvl1pPr>
            <a:lvl2pPr>
              <a:defRPr sz="13447"/>
            </a:lvl2pPr>
            <a:lvl3pPr>
              <a:defRPr sz="11526"/>
            </a:lvl3pPr>
            <a:lvl4pPr>
              <a:defRPr sz="9605"/>
            </a:lvl4pPr>
            <a:lvl5pPr>
              <a:defRPr sz="9605"/>
            </a:lvl5pPr>
            <a:lvl6pPr>
              <a:defRPr sz="9605"/>
            </a:lvl6pPr>
            <a:lvl7pPr>
              <a:defRPr sz="9605"/>
            </a:lvl7pPr>
            <a:lvl8pPr>
              <a:defRPr sz="9605"/>
            </a:lvl8pPr>
            <a:lvl9pPr>
              <a:defRPr sz="96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4767" y="10199370"/>
            <a:ext cx="14163223" cy="18895595"/>
          </a:xfrm>
        </p:spPr>
        <p:txBody>
          <a:bodyPr/>
          <a:lstStyle>
            <a:lvl1pPr marL="0" indent="0">
              <a:buNone/>
              <a:defRPr sz="7684"/>
            </a:lvl1pPr>
            <a:lvl2pPr marL="2195657" indent="0">
              <a:buNone/>
              <a:defRPr sz="6723"/>
            </a:lvl2pPr>
            <a:lvl3pPr marL="4391315" indent="0">
              <a:buNone/>
              <a:defRPr sz="5763"/>
            </a:lvl3pPr>
            <a:lvl4pPr marL="6586972" indent="0">
              <a:buNone/>
              <a:defRPr sz="4802"/>
            </a:lvl4pPr>
            <a:lvl5pPr marL="8782629" indent="0">
              <a:buNone/>
              <a:defRPr sz="4802"/>
            </a:lvl5pPr>
            <a:lvl6pPr marL="10978286" indent="0">
              <a:buNone/>
              <a:defRPr sz="4802"/>
            </a:lvl6pPr>
            <a:lvl7pPr marL="13173944" indent="0">
              <a:buNone/>
              <a:defRPr sz="4802"/>
            </a:lvl7pPr>
            <a:lvl8pPr marL="15369601" indent="0">
              <a:buNone/>
              <a:defRPr sz="4802"/>
            </a:lvl8pPr>
            <a:lvl9pPr marL="17565258" indent="0">
              <a:buNone/>
              <a:defRPr sz="4802"/>
            </a:lvl9pPr>
          </a:lstStyle>
          <a:p>
            <a:pPr lvl="0"/>
            <a:r>
              <a:rPr lang="en-US"/>
              <a:t>Click to edit Master text styles</a:t>
            </a:r>
          </a:p>
        </p:txBody>
      </p:sp>
      <p:sp>
        <p:nvSpPr>
          <p:cNvPr id="5" name="Date Placeholder 4"/>
          <p:cNvSpPr>
            <a:spLocks noGrp="1"/>
          </p:cNvSpPr>
          <p:nvPr>
            <p:ph type="dt" sz="half" idx="10"/>
          </p:nvPr>
        </p:nvSpPr>
        <p:spPr/>
        <p:txBody>
          <a:bodyPr/>
          <a:lstStyle/>
          <a:p>
            <a:fld id="{7EC5AA54-C609-449C-A4A9-5613605EAC4A}"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72267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4767" y="2266527"/>
            <a:ext cx="14163223" cy="7932843"/>
          </a:xfrm>
        </p:spPr>
        <p:txBody>
          <a:bodyPr anchor="b"/>
          <a:lstStyle>
            <a:lvl1pPr>
              <a:defRPr sz="15368"/>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68926" y="4895075"/>
            <a:ext cx="22231171" cy="24160545"/>
          </a:xfrm>
        </p:spPr>
        <p:txBody>
          <a:bodyPr anchor="t"/>
          <a:lstStyle>
            <a:lvl1pPr marL="0" indent="0">
              <a:buNone/>
              <a:defRPr sz="15368"/>
            </a:lvl1pPr>
            <a:lvl2pPr marL="2195657" indent="0">
              <a:buNone/>
              <a:defRPr sz="13447"/>
            </a:lvl2pPr>
            <a:lvl3pPr marL="4391315" indent="0">
              <a:buNone/>
              <a:defRPr sz="11526"/>
            </a:lvl3pPr>
            <a:lvl4pPr marL="6586972" indent="0">
              <a:buNone/>
              <a:defRPr sz="9605"/>
            </a:lvl4pPr>
            <a:lvl5pPr marL="8782629" indent="0">
              <a:buNone/>
              <a:defRPr sz="9605"/>
            </a:lvl5pPr>
            <a:lvl6pPr marL="10978286" indent="0">
              <a:buNone/>
              <a:defRPr sz="9605"/>
            </a:lvl6pPr>
            <a:lvl7pPr marL="13173944" indent="0">
              <a:buNone/>
              <a:defRPr sz="9605"/>
            </a:lvl7pPr>
            <a:lvl8pPr marL="15369601" indent="0">
              <a:buNone/>
              <a:defRPr sz="9605"/>
            </a:lvl8pPr>
            <a:lvl9pPr marL="17565258" indent="0">
              <a:buNone/>
              <a:defRPr sz="9605"/>
            </a:lvl9pPr>
          </a:lstStyle>
          <a:p>
            <a:r>
              <a:rPr lang="en-US"/>
              <a:t>Click icon to add picture</a:t>
            </a:r>
            <a:endParaRPr lang="en-US" dirty="0"/>
          </a:p>
        </p:txBody>
      </p:sp>
      <p:sp>
        <p:nvSpPr>
          <p:cNvPr id="4" name="Text Placeholder 3"/>
          <p:cNvSpPr>
            <a:spLocks noGrp="1"/>
          </p:cNvSpPr>
          <p:nvPr>
            <p:ph type="body" sz="half" idx="2"/>
          </p:nvPr>
        </p:nvSpPr>
        <p:spPr>
          <a:xfrm>
            <a:off x="3024767" y="10199370"/>
            <a:ext cx="14163223" cy="18895595"/>
          </a:xfrm>
        </p:spPr>
        <p:txBody>
          <a:bodyPr/>
          <a:lstStyle>
            <a:lvl1pPr marL="0" indent="0">
              <a:buNone/>
              <a:defRPr sz="7684"/>
            </a:lvl1pPr>
            <a:lvl2pPr marL="2195657" indent="0">
              <a:buNone/>
              <a:defRPr sz="6723"/>
            </a:lvl2pPr>
            <a:lvl3pPr marL="4391315" indent="0">
              <a:buNone/>
              <a:defRPr sz="5763"/>
            </a:lvl3pPr>
            <a:lvl4pPr marL="6586972" indent="0">
              <a:buNone/>
              <a:defRPr sz="4802"/>
            </a:lvl4pPr>
            <a:lvl5pPr marL="8782629" indent="0">
              <a:buNone/>
              <a:defRPr sz="4802"/>
            </a:lvl5pPr>
            <a:lvl6pPr marL="10978286" indent="0">
              <a:buNone/>
              <a:defRPr sz="4802"/>
            </a:lvl6pPr>
            <a:lvl7pPr marL="13173944" indent="0">
              <a:buNone/>
              <a:defRPr sz="4802"/>
            </a:lvl7pPr>
            <a:lvl8pPr marL="15369601" indent="0">
              <a:buNone/>
              <a:defRPr sz="4802"/>
            </a:lvl8pPr>
            <a:lvl9pPr marL="17565258" indent="0">
              <a:buNone/>
              <a:defRPr sz="4802"/>
            </a:lvl9pPr>
          </a:lstStyle>
          <a:p>
            <a:pPr lvl="0"/>
            <a:r>
              <a:rPr lang="en-US"/>
              <a:t>Click to edit Master text styles</a:t>
            </a:r>
          </a:p>
        </p:txBody>
      </p:sp>
      <p:sp>
        <p:nvSpPr>
          <p:cNvPr id="5" name="Date Placeholder 4"/>
          <p:cNvSpPr>
            <a:spLocks noGrp="1"/>
          </p:cNvSpPr>
          <p:nvPr>
            <p:ph type="dt" sz="half" idx="10"/>
          </p:nvPr>
        </p:nvSpPr>
        <p:spPr/>
        <p:txBody>
          <a:bodyPr/>
          <a:lstStyle/>
          <a:p>
            <a:fld id="{7EC5AA54-C609-449C-A4A9-5613605EAC4A}"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82DC6-7570-4600-9B35-23C8D339792C}" type="slidenum">
              <a:rPr lang="en-GB" smtClean="0"/>
              <a:t>‹#›</a:t>
            </a:fld>
            <a:endParaRPr lang="en-GB"/>
          </a:p>
        </p:txBody>
      </p:sp>
    </p:spTree>
    <p:extLst>
      <p:ext uri="{BB962C8B-B14F-4D97-AF65-F5344CB8AC3E}">
        <p14:creationId xmlns:p14="http://schemas.microsoft.com/office/powerpoint/2010/main" val="29179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9048" y="1810081"/>
            <a:ext cx="37875329" cy="65713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9048" y="9050367"/>
            <a:ext cx="37875329" cy="215713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9048" y="31511024"/>
            <a:ext cx="9880521" cy="1810073"/>
          </a:xfrm>
          <a:prstGeom prst="rect">
            <a:avLst/>
          </a:prstGeom>
        </p:spPr>
        <p:txBody>
          <a:bodyPr vert="horz" lIns="91440" tIns="45720" rIns="91440" bIns="45720" rtlCol="0" anchor="ctr"/>
          <a:lstStyle>
            <a:lvl1pPr algn="l">
              <a:defRPr sz="5763">
                <a:solidFill>
                  <a:schemeClr val="tx1">
                    <a:tint val="75000"/>
                  </a:schemeClr>
                </a:solidFill>
              </a:defRPr>
            </a:lvl1pPr>
          </a:lstStyle>
          <a:p>
            <a:fld id="{7EC5AA54-C609-449C-A4A9-5613605EAC4A}" type="datetimeFigureOut">
              <a:rPr lang="en-GB" smtClean="0"/>
              <a:t>24/04/2023</a:t>
            </a:fld>
            <a:endParaRPr lang="en-GB"/>
          </a:p>
        </p:txBody>
      </p:sp>
      <p:sp>
        <p:nvSpPr>
          <p:cNvPr id="5" name="Footer Placeholder 4"/>
          <p:cNvSpPr>
            <a:spLocks noGrp="1"/>
          </p:cNvSpPr>
          <p:nvPr>
            <p:ph type="ftr" sz="quarter" idx="3"/>
          </p:nvPr>
        </p:nvSpPr>
        <p:spPr>
          <a:xfrm>
            <a:off x="14546322" y="31511024"/>
            <a:ext cx="14820781" cy="1810073"/>
          </a:xfrm>
          <a:prstGeom prst="rect">
            <a:avLst/>
          </a:prstGeom>
        </p:spPr>
        <p:txBody>
          <a:bodyPr vert="horz" lIns="91440" tIns="45720" rIns="91440" bIns="45720" rtlCol="0" anchor="ctr"/>
          <a:lstStyle>
            <a:lvl1pPr algn="ctr">
              <a:defRPr sz="576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1013856" y="31511024"/>
            <a:ext cx="9880521" cy="1810073"/>
          </a:xfrm>
          <a:prstGeom prst="rect">
            <a:avLst/>
          </a:prstGeom>
        </p:spPr>
        <p:txBody>
          <a:bodyPr vert="horz" lIns="91440" tIns="45720" rIns="91440" bIns="45720" rtlCol="0" anchor="ctr"/>
          <a:lstStyle>
            <a:lvl1pPr algn="r">
              <a:defRPr sz="5763">
                <a:solidFill>
                  <a:schemeClr val="tx1">
                    <a:tint val="75000"/>
                  </a:schemeClr>
                </a:solidFill>
              </a:defRPr>
            </a:lvl1pPr>
          </a:lstStyle>
          <a:p>
            <a:fld id="{F5082DC6-7570-4600-9B35-23C8D339792C}" type="slidenum">
              <a:rPr lang="en-GB" smtClean="0"/>
              <a:t>‹#›</a:t>
            </a:fld>
            <a:endParaRPr lang="en-GB"/>
          </a:p>
        </p:txBody>
      </p:sp>
    </p:spTree>
    <p:extLst>
      <p:ext uri="{BB962C8B-B14F-4D97-AF65-F5344CB8AC3E}">
        <p14:creationId xmlns:p14="http://schemas.microsoft.com/office/powerpoint/2010/main" val="1354094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91315" rtl="0" eaLnBrk="1" latinLnBrk="0" hangingPunct="1">
        <a:lnSpc>
          <a:spcPct val="90000"/>
        </a:lnSpc>
        <a:spcBef>
          <a:spcPct val="0"/>
        </a:spcBef>
        <a:buNone/>
        <a:defRPr sz="21131" kern="1200">
          <a:solidFill>
            <a:schemeClr val="tx1"/>
          </a:solidFill>
          <a:latin typeface="+mj-lt"/>
          <a:ea typeface="+mj-ea"/>
          <a:cs typeface="+mj-cs"/>
        </a:defRPr>
      </a:lvl1pPr>
    </p:titleStyle>
    <p:bodyStyle>
      <a:lvl1pPr marL="1097829" indent="-1097829" algn="l" defTabSz="4391315" rtl="0" eaLnBrk="1" latinLnBrk="0" hangingPunct="1">
        <a:lnSpc>
          <a:spcPct val="90000"/>
        </a:lnSpc>
        <a:spcBef>
          <a:spcPts val="4802"/>
        </a:spcBef>
        <a:buFont typeface="Arial" panose="020B0604020202020204" pitchFamily="34" charset="0"/>
        <a:buChar char="•"/>
        <a:defRPr sz="13447" kern="1200">
          <a:solidFill>
            <a:schemeClr val="tx1"/>
          </a:solidFill>
          <a:latin typeface="+mn-lt"/>
          <a:ea typeface="+mn-ea"/>
          <a:cs typeface="+mn-cs"/>
        </a:defRPr>
      </a:lvl1pPr>
      <a:lvl2pPr marL="3293486" indent="-1097829" algn="l" defTabSz="4391315" rtl="0" eaLnBrk="1" latinLnBrk="0" hangingPunct="1">
        <a:lnSpc>
          <a:spcPct val="90000"/>
        </a:lnSpc>
        <a:spcBef>
          <a:spcPts val="2401"/>
        </a:spcBef>
        <a:buFont typeface="Arial" panose="020B0604020202020204" pitchFamily="34" charset="0"/>
        <a:buChar char="•"/>
        <a:defRPr sz="11526" kern="1200">
          <a:solidFill>
            <a:schemeClr val="tx1"/>
          </a:solidFill>
          <a:latin typeface="+mn-lt"/>
          <a:ea typeface="+mn-ea"/>
          <a:cs typeface="+mn-cs"/>
        </a:defRPr>
      </a:lvl2pPr>
      <a:lvl3pPr marL="5489143" indent="-1097829" algn="l" defTabSz="4391315" rtl="0" eaLnBrk="1" latinLnBrk="0" hangingPunct="1">
        <a:lnSpc>
          <a:spcPct val="90000"/>
        </a:lnSpc>
        <a:spcBef>
          <a:spcPts val="2401"/>
        </a:spcBef>
        <a:buFont typeface="Arial" panose="020B0604020202020204" pitchFamily="34" charset="0"/>
        <a:buChar char="•"/>
        <a:defRPr sz="9605" kern="1200">
          <a:solidFill>
            <a:schemeClr val="tx1"/>
          </a:solidFill>
          <a:latin typeface="+mn-lt"/>
          <a:ea typeface="+mn-ea"/>
          <a:cs typeface="+mn-cs"/>
        </a:defRPr>
      </a:lvl3pPr>
      <a:lvl4pPr marL="7684800"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4pPr>
      <a:lvl5pPr marL="9880458"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5pPr>
      <a:lvl6pPr marL="12076115"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6pPr>
      <a:lvl7pPr marL="14271772"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7pPr>
      <a:lvl8pPr marL="16467430"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8pPr>
      <a:lvl9pPr marL="18663087" indent="-1097829" algn="l" defTabSz="4391315" rtl="0" eaLnBrk="1" latinLnBrk="0" hangingPunct="1">
        <a:lnSpc>
          <a:spcPct val="90000"/>
        </a:lnSpc>
        <a:spcBef>
          <a:spcPts val="2401"/>
        </a:spcBef>
        <a:buFont typeface="Arial" panose="020B0604020202020204" pitchFamily="34" charset="0"/>
        <a:buChar char="•"/>
        <a:defRPr sz="8644" kern="1200">
          <a:solidFill>
            <a:schemeClr val="tx1"/>
          </a:solidFill>
          <a:latin typeface="+mn-lt"/>
          <a:ea typeface="+mn-ea"/>
          <a:cs typeface="+mn-cs"/>
        </a:defRPr>
      </a:lvl9pPr>
    </p:bodyStyle>
    <p:otherStyle>
      <a:defPPr>
        <a:defRPr lang="en-US"/>
      </a:defPPr>
      <a:lvl1pPr marL="0" algn="l" defTabSz="4391315" rtl="0" eaLnBrk="1" latinLnBrk="0" hangingPunct="1">
        <a:defRPr sz="8644" kern="1200">
          <a:solidFill>
            <a:schemeClr val="tx1"/>
          </a:solidFill>
          <a:latin typeface="+mn-lt"/>
          <a:ea typeface="+mn-ea"/>
          <a:cs typeface="+mn-cs"/>
        </a:defRPr>
      </a:lvl1pPr>
      <a:lvl2pPr marL="2195657" algn="l" defTabSz="4391315" rtl="0" eaLnBrk="1" latinLnBrk="0" hangingPunct="1">
        <a:defRPr sz="8644" kern="1200">
          <a:solidFill>
            <a:schemeClr val="tx1"/>
          </a:solidFill>
          <a:latin typeface="+mn-lt"/>
          <a:ea typeface="+mn-ea"/>
          <a:cs typeface="+mn-cs"/>
        </a:defRPr>
      </a:lvl2pPr>
      <a:lvl3pPr marL="4391315" algn="l" defTabSz="4391315" rtl="0" eaLnBrk="1" latinLnBrk="0" hangingPunct="1">
        <a:defRPr sz="8644" kern="1200">
          <a:solidFill>
            <a:schemeClr val="tx1"/>
          </a:solidFill>
          <a:latin typeface="+mn-lt"/>
          <a:ea typeface="+mn-ea"/>
          <a:cs typeface="+mn-cs"/>
        </a:defRPr>
      </a:lvl3pPr>
      <a:lvl4pPr marL="6586972" algn="l" defTabSz="4391315" rtl="0" eaLnBrk="1" latinLnBrk="0" hangingPunct="1">
        <a:defRPr sz="8644" kern="1200">
          <a:solidFill>
            <a:schemeClr val="tx1"/>
          </a:solidFill>
          <a:latin typeface="+mn-lt"/>
          <a:ea typeface="+mn-ea"/>
          <a:cs typeface="+mn-cs"/>
        </a:defRPr>
      </a:lvl4pPr>
      <a:lvl5pPr marL="8782629" algn="l" defTabSz="4391315" rtl="0" eaLnBrk="1" latinLnBrk="0" hangingPunct="1">
        <a:defRPr sz="8644" kern="1200">
          <a:solidFill>
            <a:schemeClr val="tx1"/>
          </a:solidFill>
          <a:latin typeface="+mn-lt"/>
          <a:ea typeface="+mn-ea"/>
          <a:cs typeface="+mn-cs"/>
        </a:defRPr>
      </a:lvl5pPr>
      <a:lvl6pPr marL="10978286" algn="l" defTabSz="4391315" rtl="0" eaLnBrk="1" latinLnBrk="0" hangingPunct="1">
        <a:defRPr sz="8644" kern="1200">
          <a:solidFill>
            <a:schemeClr val="tx1"/>
          </a:solidFill>
          <a:latin typeface="+mn-lt"/>
          <a:ea typeface="+mn-ea"/>
          <a:cs typeface="+mn-cs"/>
        </a:defRPr>
      </a:lvl6pPr>
      <a:lvl7pPr marL="13173944" algn="l" defTabSz="4391315" rtl="0" eaLnBrk="1" latinLnBrk="0" hangingPunct="1">
        <a:defRPr sz="8644" kern="1200">
          <a:solidFill>
            <a:schemeClr val="tx1"/>
          </a:solidFill>
          <a:latin typeface="+mn-lt"/>
          <a:ea typeface="+mn-ea"/>
          <a:cs typeface="+mn-cs"/>
        </a:defRPr>
      </a:lvl7pPr>
      <a:lvl8pPr marL="15369601" algn="l" defTabSz="4391315" rtl="0" eaLnBrk="1" latinLnBrk="0" hangingPunct="1">
        <a:defRPr sz="8644" kern="1200">
          <a:solidFill>
            <a:schemeClr val="tx1"/>
          </a:solidFill>
          <a:latin typeface="+mn-lt"/>
          <a:ea typeface="+mn-ea"/>
          <a:cs typeface="+mn-cs"/>
        </a:defRPr>
      </a:lvl8pPr>
      <a:lvl9pPr marL="17565258" algn="l" defTabSz="4391315" rtl="0" eaLnBrk="1" latinLnBrk="0" hangingPunct="1">
        <a:defRPr sz="86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census.gov/programs-surveys/ces/data/public-use-data/race-and-economic-opportunity-data-tables.html"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9BF762-4C88-C7C9-09CA-0A2DD4B6C2B4}"/>
              </a:ext>
            </a:extLst>
          </p:cNvPr>
          <p:cNvSpPr/>
          <p:nvPr/>
        </p:nvSpPr>
        <p:spPr>
          <a:xfrm>
            <a:off x="696912" y="387701"/>
            <a:ext cx="42519600" cy="57082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20911609-DBFE-FFBF-F243-ACEFA6DBDD29}"/>
              </a:ext>
            </a:extLst>
          </p:cNvPr>
          <p:cNvSpPr txBox="1"/>
          <p:nvPr/>
        </p:nvSpPr>
        <p:spPr>
          <a:xfrm>
            <a:off x="1320800" y="959757"/>
            <a:ext cx="32816800" cy="2831544"/>
          </a:xfrm>
          <a:prstGeom prst="rect">
            <a:avLst/>
          </a:prstGeom>
          <a:noFill/>
        </p:spPr>
        <p:txBody>
          <a:bodyPr wrap="square" rtlCol="0">
            <a:spAutoFit/>
          </a:bodyPr>
          <a:lstStyle/>
          <a:p>
            <a:r>
              <a:rPr lang="en-GB" sz="8900" b="1" dirty="0">
                <a:solidFill>
                  <a:schemeClr val="accent1">
                    <a:lumMod val="75000"/>
                  </a:schemeClr>
                </a:solidFill>
                <a:latin typeface="Century Gothic" panose="020B0502020202020204" pitchFamily="34" charset="0"/>
              </a:rPr>
              <a:t>Demystifying the Complex Racial and Gender Disparities in the Economic Statuses of American Citizens </a:t>
            </a:r>
          </a:p>
        </p:txBody>
      </p:sp>
      <p:sp>
        <p:nvSpPr>
          <p:cNvPr id="8" name="TextBox 7">
            <a:extLst>
              <a:ext uri="{FF2B5EF4-FFF2-40B4-BE49-F238E27FC236}">
                <a16:creationId xmlns:a16="http://schemas.microsoft.com/office/drawing/2014/main" id="{BF3294E6-DF69-0EB9-C09D-F04A60313A16}"/>
              </a:ext>
            </a:extLst>
          </p:cNvPr>
          <p:cNvSpPr txBox="1"/>
          <p:nvPr/>
        </p:nvSpPr>
        <p:spPr>
          <a:xfrm>
            <a:off x="1320800" y="4528152"/>
            <a:ext cx="20635912" cy="830997"/>
          </a:xfrm>
          <a:prstGeom prst="rect">
            <a:avLst/>
          </a:prstGeom>
          <a:noFill/>
        </p:spPr>
        <p:txBody>
          <a:bodyPr wrap="square" rtlCol="0">
            <a:spAutoFit/>
          </a:bodyPr>
          <a:lstStyle/>
          <a:p>
            <a:r>
              <a:rPr lang="en-GB" sz="4800" b="1" dirty="0">
                <a:latin typeface="Century Gothic" panose="020B0502020202020204" pitchFamily="34" charset="0"/>
              </a:rPr>
              <a:t>Divyalakshmi Varadha Rajan Prem Sudha </a:t>
            </a:r>
            <a:r>
              <a:rPr lang="en-GB" sz="4800" b="1" baseline="30000" dirty="0">
                <a:latin typeface="Century Gothic" panose="020B0502020202020204" pitchFamily="34" charset="0"/>
              </a:rPr>
              <a:t>1</a:t>
            </a:r>
            <a:r>
              <a:rPr lang="en-GB" sz="4800" b="1" dirty="0">
                <a:latin typeface="Century Gothic" panose="020B0502020202020204" pitchFamily="34" charset="0"/>
              </a:rPr>
              <a:t>, Patti </a:t>
            </a:r>
            <a:r>
              <a:rPr lang="en-GB" sz="4800" b="1" dirty="0" err="1">
                <a:latin typeface="Century Gothic" panose="020B0502020202020204" pitchFamily="34" charset="0"/>
              </a:rPr>
              <a:t>Hamerski</a:t>
            </a:r>
            <a:r>
              <a:rPr lang="en-GB" sz="4800" b="1" dirty="0">
                <a:latin typeface="Century Gothic" panose="020B0502020202020204" pitchFamily="34" charset="0"/>
              </a:rPr>
              <a:t> </a:t>
            </a:r>
            <a:r>
              <a:rPr lang="en-GB" sz="4800" b="1" baseline="30000" dirty="0">
                <a:latin typeface="Century Gothic" panose="020B0502020202020204" pitchFamily="34" charset="0"/>
              </a:rPr>
              <a:t>2</a:t>
            </a:r>
          </a:p>
        </p:txBody>
      </p:sp>
      <p:sp>
        <p:nvSpPr>
          <p:cNvPr id="12" name="TextBox 11">
            <a:extLst>
              <a:ext uri="{FF2B5EF4-FFF2-40B4-BE49-F238E27FC236}">
                <a16:creationId xmlns:a16="http://schemas.microsoft.com/office/drawing/2014/main" id="{5B55D8C2-AB19-2FD7-B1E0-465059B901C5}"/>
              </a:ext>
            </a:extLst>
          </p:cNvPr>
          <p:cNvSpPr txBox="1"/>
          <p:nvPr/>
        </p:nvSpPr>
        <p:spPr>
          <a:xfrm>
            <a:off x="19375636" y="4012761"/>
            <a:ext cx="13159978" cy="1569660"/>
          </a:xfrm>
          <a:prstGeom prst="rect">
            <a:avLst/>
          </a:prstGeom>
          <a:noFill/>
        </p:spPr>
        <p:txBody>
          <a:bodyPr wrap="square" rtlCol="0">
            <a:spAutoFit/>
          </a:bodyPr>
          <a:lstStyle/>
          <a:p>
            <a:pPr algn="r"/>
            <a:r>
              <a:rPr lang="en-GB" sz="4800" b="1" baseline="30000" dirty="0">
                <a:latin typeface="Century Gothic" panose="020B0502020202020204" pitchFamily="34" charset="0"/>
              </a:rPr>
              <a:t>1 </a:t>
            </a:r>
            <a:r>
              <a:rPr lang="en-GB" sz="4800" b="1" dirty="0">
                <a:latin typeface="Century Gothic" panose="020B0502020202020204" pitchFamily="34" charset="0"/>
              </a:rPr>
              <a:t>College of Engineering, </a:t>
            </a:r>
            <a:r>
              <a:rPr lang="en-GB" sz="4800" b="1" baseline="30000" dirty="0">
                <a:latin typeface="Century Gothic" panose="020B0502020202020204" pitchFamily="34" charset="0"/>
              </a:rPr>
              <a:t>2 </a:t>
            </a:r>
            <a:r>
              <a:rPr lang="en-GB" sz="4800" b="1" dirty="0">
                <a:latin typeface="Century Gothic" panose="020B0502020202020204" pitchFamily="34" charset="0"/>
              </a:rPr>
              <a:t>Computational Maths Science and Engineering </a:t>
            </a:r>
            <a:endParaRPr lang="en-GB" sz="4800" dirty="0"/>
          </a:p>
        </p:txBody>
      </p:sp>
      <p:sp>
        <p:nvSpPr>
          <p:cNvPr id="13" name="Rectangle 12">
            <a:extLst>
              <a:ext uri="{FF2B5EF4-FFF2-40B4-BE49-F238E27FC236}">
                <a16:creationId xmlns:a16="http://schemas.microsoft.com/office/drawing/2014/main" id="{4FC483D4-C534-D848-2525-48455581E831}"/>
              </a:ext>
            </a:extLst>
          </p:cNvPr>
          <p:cNvSpPr/>
          <p:nvPr/>
        </p:nvSpPr>
        <p:spPr>
          <a:xfrm>
            <a:off x="696912" y="6668057"/>
            <a:ext cx="14339888" cy="154734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F499634B-CC29-CFDA-2D28-6A88F7D80C63}"/>
              </a:ext>
            </a:extLst>
          </p:cNvPr>
          <p:cNvSpPr/>
          <p:nvPr/>
        </p:nvSpPr>
        <p:spPr>
          <a:xfrm>
            <a:off x="696912" y="22629159"/>
            <a:ext cx="14339888" cy="1040898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91BB6A14-1D35-81F7-E402-2C51686731D7}"/>
              </a:ext>
            </a:extLst>
          </p:cNvPr>
          <p:cNvSpPr/>
          <p:nvPr/>
        </p:nvSpPr>
        <p:spPr>
          <a:xfrm>
            <a:off x="15733711" y="6654800"/>
            <a:ext cx="14847888" cy="26383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EEC6833E-760E-C68E-219E-1B5859955F4F}"/>
              </a:ext>
            </a:extLst>
          </p:cNvPr>
          <p:cNvSpPr/>
          <p:nvPr/>
        </p:nvSpPr>
        <p:spPr>
          <a:xfrm>
            <a:off x="31278512" y="6668056"/>
            <a:ext cx="11938000" cy="126359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BD648174-BB9B-206B-8A1C-805915706186}"/>
              </a:ext>
            </a:extLst>
          </p:cNvPr>
          <p:cNvSpPr/>
          <p:nvPr/>
        </p:nvSpPr>
        <p:spPr>
          <a:xfrm>
            <a:off x="31278512" y="19818124"/>
            <a:ext cx="11938000" cy="70835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8ABFC24-0BFF-D2C5-BB52-2224B031CB4D}"/>
              </a:ext>
            </a:extLst>
          </p:cNvPr>
          <p:cNvSpPr/>
          <p:nvPr/>
        </p:nvSpPr>
        <p:spPr>
          <a:xfrm>
            <a:off x="31278512" y="27271882"/>
            <a:ext cx="11938000" cy="5766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BC89CEE6-F272-0F27-2411-F928652CD9A8}"/>
              </a:ext>
            </a:extLst>
          </p:cNvPr>
          <p:cNvSpPr txBox="1"/>
          <p:nvPr/>
        </p:nvSpPr>
        <p:spPr>
          <a:xfrm>
            <a:off x="1008855" y="6937676"/>
            <a:ext cx="4131733"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Abstract</a:t>
            </a:r>
          </a:p>
        </p:txBody>
      </p:sp>
      <p:sp>
        <p:nvSpPr>
          <p:cNvPr id="21" name="TextBox 20">
            <a:extLst>
              <a:ext uri="{FF2B5EF4-FFF2-40B4-BE49-F238E27FC236}">
                <a16:creationId xmlns:a16="http://schemas.microsoft.com/office/drawing/2014/main" id="{A35DC8FB-16ED-E31E-A37E-83117337D52C}"/>
              </a:ext>
            </a:extLst>
          </p:cNvPr>
          <p:cNvSpPr txBox="1"/>
          <p:nvPr/>
        </p:nvSpPr>
        <p:spPr>
          <a:xfrm>
            <a:off x="1117334" y="8136478"/>
            <a:ext cx="13716001" cy="13018949"/>
          </a:xfrm>
          <a:prstGeom prst="rect">
            <a:avLst/>
          </a:prstGeom>
          <a:noFill/>
        </p:spPr>
        <p:txBody>
          <a:bodyPr wrap="square" rtlCol="0">
            <a:spAutoFit/>
          </a:bodyPr>
          <a:lstStyle/>
          <a:p>
            <a:pPr algn="just"/>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Racial and gender disparities in income as well as other factors of lifestyle top the list of some of the most visible and persistent issues that American society has been confronted with for decades. Even today we notice that certain sections of the societies like the American Indians and Blacks are more likely to be employed in low-wage paying occupations, have fewer children enrolled in high school or tertiary education, and have unusually high percentages of children incarcerated by race and gender. </a:t>
            </a:r>
          </a:p>
          <a:p>
            <a:endParaRPr lang="en-GB"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We know that systemic racism and discrimination have created unfair economic conditions for Black people and people of </a:t>
            </a:r>
            <a:r>
              <a:rPr lang="en-GB" sz="40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 let’s see how the numbers can help us paint a clearer picture of these conditions.</a:t>
            </a:r>
          </a:p>
          <a:p>
            <a:endParaRPr lang="en-GB"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To delve further into the causes and consequences surrounding this “income gap”, I decided to explore the relationships between several factors such as household income, education, homelessness, and criminal record across five main races (</a:t>
            </a:r>
            <a:r>
              <a:rPr lang="en-GB" sz="4000" dirty="0" err="1">
                <a:effectLst/>
                <a:latin typeface="Times New Roman" panose="02020603050405020304" pitchFamily="18" charset="0"/>
                <a:ea typeface="Times New Roman" panose="02020603050405020304" pitchFamily="18" charset="0"/>
                <a:cs typeface="Times New Roman" panose="02020603050405020304" pitchFamily="18" charset="0"/>
              </a:rPr>
              <a:t>Aian</a:t>
            </a:r>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 - American Indian and Alaska Native children, Asian, Black, Hispanic, and White) and two genders (male, female). </a:t>
            </a:r>
          </a:p>
        </p:txBody>
      </p:sp>
      <p:sp>
        <p:nvSpPr>
          <p:cNvPr id="22" name="TextBox 21">
            <a:extLst>
              <a:ext uri="{FF2B5EF4-FFF2-40B4-BE49-F238E27FC236}">
                <a16:creationId xmlns:a16="http://schemas.microsoft.com/office/drawing/2014/main" id="{C3E26066-FB87-79F4-698E-A4791C1F59A6}"/>
              </a:ext>
            </a:extLst>
          </p:cNvPr>
          <p:cNvSpPr txBox="1"/>
          <p:nvPr/>
        </p:nvSpPr>
        <p:spPr>
          <a:xfrm>
            <a:off x="1008854" y="23108668"/>
            <a:ext cx="4131733"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Methods</a:t>
            </a:r>
          </a:p>
        </p:txBody>
      </p:sp>
      <p:sp>
        <p:nvSpPr>
          <p:cNvPr id="23" name="TextBox 22">
            <a:extLst>
              <a:ext uri="{FF2B5EF4-FFF2-40B4-BE49-F238E27FC236}">
                <a16:creationId xmlns:a16="http://schemas.microsoft.com/office/drawing/2014/main" id="{6381D6C2-FD92-CE96-0E5F-3A75DC71447A}"/>
              </a:ext>
            </a:extLst>
          </p:cNvPr>
          <p:cNvSpPr txBox="1"/>
          <p:nvPr/>
        </p:nvSpPr>
        <p:spPr>
          <a:xfrm>
            <a:off x="16248855" y="6937675"/>
            <a:ext cx="4131733"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Results</a:t>
            </a:r>
          </a:p>
        </p:txBody>
      </p:sp>
      <p:sp>
        <p:nvSpPr>
          <p:cNvPr id="24" name="TextBox 23">
            <a:extLst>
              <a:ext uri="{FF2B5EF4-FFF2-40B4-BE49-F238E27FC236}">
                <a16:creationId xmlns:a16="http://schemas.microsoft.com/office/drawing/2014/main" id="{41886A3B-329F-AF66-4933-1F233695D9F8}"/>
              </a:ext>
            </a:extLst>
          </p:cNvPr>
          <p:cNvSpPr txBox="1"/>
          <p:nvPr/>
        </p:nvSpPr>
        <p:spPr>
          <a:xfrm>
            <a:off x="31716132" y="6832851"/>
            <a:ext cx="10876491"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Inference and Conclusion</a:t>
            </a:r>
          </a:p>
        </p:txBody>
      </p:sp>
      <p:sp>
        <p:nvSpPr>
          <p:cNvPr id="25" name="TextBox 24">
            <a:extLst>
              <a:ext uri="{FF2B5EF4-FFF2-40B4-BE49-F238E27FC236}">
                <a16:creationId xmlns:a16="http://schemas.microsoft.com/office/drawing/2014/main" id="{E64EF262-AA20-ECBC-7170-750B9ECF155B}"/>
              </a:ext>
            </a:extLst>
          </p:cNvPr>
          <p:cNvSpPr txBox="1"/>
          <p:nvPr/>
        </p:nvSpPr>
        <p:spPr>
          <a:xfrm>
            <a:off x="31612479" y="19952683"/>
            <a:ext cx="9330267"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Acknowledgments</a:t>
            </a:r>
          </a:p>
        </p:txBody>
      </p:sp>
      <p:sp>
        <p:nvSpPr>
          <p:cNvPr id="26" name="TextBox 25">
            <a:extLst>
              <a:ext uri="{FF2B5EF4-FFF2-40B4-BE49-F238E27FC236}">
                <a16:creationId xmlns:a16="http://schemas.microsoft.com/office/drawing/2014/main" id="{56385FFA-B67F-A43D-C021-74F3A528F47C}"/>
              </a:ext>
            </a:extLst>
          </p:cNvPr>
          <p:cNvSpPr txBox="1"/>
          <p:nvPr/>
        </p:nvSpPr>
        <p:spPr>
          <a:xfrm>
            <a:off x="31777818" y="27596491"/>
            <a:ext cx="5672667" cy="1092607"/>
          </a:xfrm>
          <a:prstGeom prst="rect">
            <a:avLst/>
          </a:prstGeom>
          <a:noFill/>
        </p:spPr>
        <p:txBody>
          <a:bodyPr wrap="square" rtlCol="0">
            <a:spAutoFit/>
          </a:bodyPr>
          <a:lstStyle/>
          <a:p>
            <a:r>
              <a:rPr lang="en-GB" sz="6500" b="1" dirty="0">
                <a:solidFill>
                  <a:schemeClr val="accent1">
                    <a:lumMod val="75000"/>
                  </a:schemeClr>
                </a:solidFill>
                <a:latin typeface="Century Gothic" panose="020B0502020202020204" pitchFamily="34" charset="0"/>
              </a:rPr>
              <a:t>References</a:t>
            </a:r>
          </a:p>
        </p:txBody>
      </p:sp>
      <p:sp>
        <p:nvSpPr>
          <p:cNvPr id="27" name="TextBox 26">
            <a:extLst>
              <a:ext uri="{FF2B5EF4-FFF2-40B4-BE49-F238E27FC236}">
                <a16:creationId xmlns:a16="http://schemas.microsoft.com/office/drawing/2014/main" id="{2AC5312E-B22E-5498-6100-B4E7E78749E7}"/>
              </a:ext>
            </a:extLst>
          </p:cNvPr>
          <p:cNvSpPr txBox="1"/>
          <p:nvPr/>
        </p:nvSpPr>
        <p:spPr>
          <a:xfrm>
            <a:off x="31809266" y="28512977"/>
            <a:ext cx="10876492" cy="4154984"/>
          </a:xfrm>
          <a:prstGeom prst="rect">
            <a:avLst/>
          </a:prstGeom>
          <a:noFill/>
        </p:spPr>
        <p:txBody>
          <a:bodyPr wrap="square" rtlCol="0">
            <a:spAutoFit/>
          </a:bodyPr>
          <a:lstStyle/>
          <a:p>
            <a:r>
              <a:rPr lang="en-GB" sz="4400" dirty="0">
                <a:effectLst/>
                <a:latin typeface="Times New Roman" panose="02020603050405020304" pitchFamily="18" charset="0"/>
                <a:cs typeface="Times New Roman" panose="02020603050405020304" pitchFamily="18" charset="0"/>
              </a:rPr>
              <a:t>Bureau, U. S. C. (2022, October 11). </a:t>
            </a:r>
            <a:r>
              <a:rPr lang="en-GB" sz="4400" i="1" dirty="0">
                <a:effectLst/>
                <a:latin typeface="Times New Roman" panose="02020603050405020304" pitchFamily="18" charset="0"/>
                <a:cs typeface="Times New Roman" panose="02020603050405020304" pitchFamily="18" charset="0"/>
              </a:rPr>
              <a:t>Race and Economic Opportunity Data Tables</a:t>
            </a:r>
            <a:r>
              <a:rPr lang="en-GB" sz="4400" dirty="0">
                <a:effectLst/>
                <a:latin typeface="Times New Roman" panose="02020603050405020304" pitchFamily="18" charset="0"/>
                <a:cs typeface="Times New Roman" panose="02020603050405020304" pitchFamily="18" charset="0"/>
              </a:rPr>
              <a:t>. Census.gov. Retrieved April 24, 2023, from </a:t>
            </a:r>
            <a:r>
              <a:rPr lang="en-GB" sz="4400" dirty="0">
                <a:effectLst/>
                <a:latin typeface="Times New Roman" panose="02020603050405020304" pitchFamily="18" charset="0"/>
                <a:cs typeface="Times New Roman" panose="02020603050405020304" pitchFamily="18" charset="0"/>
                <a:hlinkClick r:id="rId2"/>
              </a:rPr>
              <a:t>https://www.census.gov/programs-surveys/ces/data/public-use-data/race-and-economic-opportunity-data-tables.html</a:t>
            </a:r>
            <a:endParaRPr lang="en-GB" sz="4400" dirty="0">
              <a:effectLst/>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3333BDA-5B96-08A5-2C02-AF1E5DFF58AF}"/>
              </a:ext>
            </a:extLst>
          </p:cNvPr>
          <p:cNvSpPr txBox="1"/>
          <p:nvPr/>
        </p:nvSpPr>
        <p:spPr>
          <a:xfrm>
            <a:off x="31716131" y="21076985"/>
            <a:ext cx="10876492" cy="5632311"/>
          </a:xfrm>
          <a:prstGeom prst="rect">
            <a:avLst/>
          </a:prstGeom>
          <a:noFill/>
        </p:spPr>
        <p:txBody>
          <a:bodyPr wrap="square" rtlCol="0">
            <a:spAutoFit/>
          </a:bodyPr>
          <a:lstStyle/>
          <a:p>
            <a:pPr algn="l" rtl="0" fontAlgn="base"/>
            <a:r>
              <a:rPr lang="en-US" sz="4000" b="0" i="0" u="none" strike="noStrike" dirty="0">
                <a:solidFill>
                  <a:srgbClr val="000000"/>
                </a:solidFill>
                <a:effectLst/>
                <a:latin typeface="Times New Roman" panose="02020603050405020304" pitchFamily="18" charset="0"/>
                <a:cs typeface="Times New Roman" panose="02020603050405020304" pitchFamily="18" charset="0"/>
              </a:rPr>
              <a:t>Special Thanks to Patti </a:t>
            </a:r>
            <a:r>
              <a:rPr lang="en-US" sz="4000" b="0" i="0" u="none" strike="noStrike" dirty="0" err="1">
                <a:solidFill>
                  <a:srgbClr val="000000"/>
                </a:solidFill>
                <a:effectLst/>
                <a:latin typeface="Times New Roman" panose="02020603050405020304" pitchFamily="18" charset="0"/>
                <a:cs typeface="Times New Roman" panose="02020603050405020304" pitchFamily="18" charset="0"/>
              </a:rPr>
              <a:t>Hamerski</a:t>
            </a:r>
            <a:r>
              <a:rPr lang="en-US" sz="4000" b="0" i="0" u="none" strike="noStrike" dirty="0">
                <a:solidFill>
                  <a:srgbClr val="000000"/>
                </a:solidFill>
                <a:effectLst/>
                <a:latin typeface="Times New Roman" panose="02020603050405020304" pitchFamily="18" charset="0"/>
                <a:cs typeface="Times New Roman" panose="02020603050405020304" pitchFamily="18" charset="0"/>
              </a:rPr>
              <a:t> for giving me an opportunity to work on an Honors Project for the STT 180 – Introduction to Data Science </a:t>
            </a:r>
            <a:r>
              <a:rPr lang="en-US" sz="4000" dirty="0">
                <a:solidFill>
                  <a:srgbClr val="000000"/>
                </a:solidFill>
                <a:latin typeface="Times New Roman" panose="02020603050405020304" pitchFamily="18" charset="0"/>
                <a:cs typeface="Times New Roman" panose="02020603050405020304" pitchFamily="18" charset="0"/>
              </a:rPr>
              <a:t>class at Michigan State University. Her unwavering support has been a key contributing factor to this project.</a:t>
            </a:r>
          </a:p>
          <a:p>
            <a:pPr algn="l" rtl="0" fontAlgn="base"/>
            <a:r>
              <a:rPr lang="en-US" sz="4000" dirty="0">
                <a:solidFill>
                  <a:srgbClr val="000000"/>
                </a:solidFill>
                <a:latin typeface="Times New Roman" panose="02020603050405020304" pitchFamily="18" charset="0"/>
                <a:cs typeface="Times New Roman" panose="02020603050405020304" pitchFamily="18" charset="0"/>
              </a:rPr>
              <a:t>I would also like to express my </a:t>
            </a:r>
            <a:r>
              <a:rPr lang="en-US" sz="4000" b="0" i="0" u="none" strike="noStrike" dirty="0">
                <a:solidFill>
                  <a:srgbClr val="000000"/>
                </a:solidFill>
                <a:effectLst/>
                <a:latin typeface="Times New Roman" panose="02020603050405020304" pitchFamily="18" charset="0"/>
                <a:cs typeface="Times New Roman" panose="02020603050405020304" pitchFamily="18" charset="0"/>
              </a:rPr>
              <a:t>profound gratitude to Dr. Jude Higdon and the QSIDE team for giving me a platform to share my research at the Data4Justice Conference. </a:t>
            </a:r>
            <a:endParaRPr lang="en-GB" sz="4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C2CF4AE8-D681-F865-18E5-B91D397498E3}"/>
              </a:ext>
            </a:extLst>
          </p:cNvPr>
          <p:cNvSpPr txBox="1"/>
          <p:nvPr/>
        </p:nvSpPr>
        <p:spPr>
          <a:xfrm>
            <a:off x="1008854" y="24391460"/>
            <a:ext cx="13716001" cy="8710077"/>
          </a:xfrm>
          <a:prstGeom prst="rect">
            <a:avLst/>
          </a:prstGeom>
          <a:noFill/>
        </p:spPr>
        <p:txBody>
          <a:bodyPr wrap="square" rtlCol="0">
            <a:spAutoFit/>
          </a:bodyPr>
          <a:lstStyle/>
          <a:p>
            <a:r>
              <a:rPr lang="en-GB" sz="4000" dirty="0">
                <a:latin typeface="Times New Roman" panose="02020603050405020304" pitchFamily="18" charset="0"/>
                <a:cs typeface="Times New Roman" panose="02020603050405020304" pitchFamily="18" charset="0"/>
              </a:rPr>
              <a:t>To comprehend the numerous socio-economic factors present in the dataset and </a:t>
            </a:r>
            <a:r>
              <a:rPr lang="en-GB" sz="4000" dirty="0" err="1">
                <a:latin typeface="Times New Roman" panose="02020603050405020304" pitchFamily="18" charset="0"/>
                <a:cs typeface="Times New Roman" panose="02020603050405020304" pitchFamily="18" charset="0"/>
              </a:rPr>
              <a:t>analyze</a:t>
            </a:r>
            <a:r>
              <a:rPr lang="en-GB" sz="4000" dirty="0">
                <a:latin typeface="Times New Roman" panose="02020603050405020304" pitchFamily="18" charset="0"/>
                <a:cs typeface="Times New Roman" panose="02020603050405020304" pitchFamily="18" charset="0"/>
              </a:rPr>
              <a:t> complex trends, the following step-wise approach was adopted: </a:t>
            </a:r>
          </a:p>
          <a:p>
            <a:pPr marL="742950" indent="-742950">
              <a:buAutoNum type="arabicPeriod"/>
            </a:pPr>
            <a:r>
              <a:rPr lang="en-GB" sz="4000" dirty="0">
                <a:latin typeface="Times New Roman" panose="02020603050405020304" pitchFamily="18" charset="0"/>
                <a:cs typeface="Times New Roman" panose="02020603050405020304" pitchFamily="18" charset="0"/>
              </a:rPr>
              <a:t>Loading the dataset as a CSV file into R Studio</a:t>
            </a:r>
          </a:p>
          <a:p>
            <a:pPr marL="742950" indent="-742950">
              <a:buAutoNum type="arabicPeriod"/>
            </a:pPr>
            <a:r>
              <a:rPr lang="en-GB" sz="4000" dirty="0">
                <a:latin typeface="Times New Roman" panose="02020603050405020304" pitchFamily="18" charset="0"/>
                <a:cs typeface="Times New Roman" panose="02020603050405020304" pitchFamily="18" charset="0"/>
              </a:rPr>
              <a:t>Verifying the presence of NA values and removing them, if found.</a:t>
            </a:r>
          </a:p>
          <a:p>
            <a:pPr marL="742950" indent="-742950">
              <a:buAutoNum type="arabicPeriod"/>
            </a:pPr>
            <a:r>
              <a:rPr lang="en-GB" sz="4000" dirty="0">
                <a:latin typeface="Times New Roman" panose="02020603050405020304" pitchFamily="18" charset="0"/>
                <a:cs typeface="Times New Roman" panose="02020603050405020304" pitchFamily="18" charset="0"/>
              </a:rPr>
              <a:t>Glimpsing the table to understand the data types of the numerous factors in the dataset. </a:t>
            </a:r>
          </a:p>
          <a:p>
            <a:pPr marL="742950" indent="-742950">
              <a:buAutoNum type="arabicPeriod"/>
            </a:pPr>
            <a:r>
              <a:rPr lang="en-GB" sz="4000" dirty="0">
                <a:latin typeface="Times New Roman" panose="02020603050405020304" pitchFamily="18" charset="0"/>
                <a:cs typeface="Times New Roman" panose="02020603050405020304" pitchFamily="18" charset="0"/>
              </a:rPr>
              <a:t>Using the </a:t>
            </a:r>
            <a:r>
              <a:rPr lang="en-GB" sz="4000" dirty="0" err="1">
                <a:latin typeface="Times New Roman" panose="02020603050405020304" pitchFamily="18" charset="0"/>
                <a:cs typeface="Times New Roman" panose="02020603050405020304" pitchFamily="18" charset="0"/>
              </a:rPr>
              <a:t>pivot_longer</a:t>
            </a:r>
            <a:r>
              <a:rPr lang="en-GB" sz="4000" dirty="0">
                <a:latin typeface="Times New Roman" panose="02020603050405020304" pitchFamily="18" charset="0"/>
                <a:cs typeface="Times New Roman" panose="02020603050405020304" pitchFamily="18" charset="0"/>
              </a:rPr>
              <a:t>( ) function of the </a:t>
            </a:r>
            <a:r>
              <a:rPr lang="en-GB" sz="4000" dirty="0" err="1">
                <a:latin typeface="Times New Roman" panose="02020603050405020304" pitchFamily="18" charset="0"/>
                <a:cs typeface="Times New Roman" panose="02020603050405020304" pitchFamily="18" charset="0"/>
              </a:rPr>
              <a:t>dplyr</a:t>
            </a:r>
            <a:r>
              <a:rPr lang="en-GB" sz="4000" dirty="0">
                <a:latin typeface="Times New Roman" panose="02020603050405020304" pitchFamily="18" charset="0"/>
                <a:cs typeface="Times New Roman" panose="02020603050405020304" pitchFamily="18" charset="0"/>
              </a:rPr>
              <a:t> package to enhance the readability of the dataset and extract important information pertaining to certain factors: children’s education, criminal record, and household income. </a:t>
            </a:r>
          </a:p>
          <a:p>
            <a:pPr marL="742950" indent="-742950">
              <a:buAutoNum type="arabicPeriod"/>
            </a:pPr>
            <a:r>
              <a:rPr lang="en-GB" sz="4000" dirty="0">
                <a:latin typeface="Times New Roman" panose="02020603050405020304" pitchFamily="18" charset="0"/>
                <a:cs typeface="Times New Roman" panose="02020603050405020304" pitchFamily="18" charset="0"/>
              </a:rPr>
              <a:t>Using ggplot2 to observe trends across races and genders. </a:t>
            </a:r>
          </a:p>
          <a:p>
            <a:pPr marL="742950" indent="-742950">
              <a:buAutoNum type="arabicPeriod"/>
            </a:pPr>
            <a:endParaRPr lang="en-GB" sz="4000" dirty="0">
              <a:latin typeface="Times New Roman" panose="02020603050405020304" pitchFamily="18" charset="0"/>
              <a:cs typeface="Times New Roman" panose="02020603050405020304" pitchFamily="18" charset="0"/>
            </a:endParaRPr>
          </a:p>
        </p:txBody>
      </p:sp>
      <p:pic>
        <p:nvPicPr>
          <p:cNvPr id="35" name="Picture 34" descr="Logo&#10;&#10;Description automatically generated">
            <a:extLst>
              <a:ext uri="{FF2B5EF4-FFF2-40B4-BE49-F238E27FC236}">
                <a16:creationId xmlns:a16="http://schemas.microsoft.com/office/drawing/2014/main" id="{FDF82FDC-27AE-F4DB-24C9-F482CA121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0232" y="186484"/>
            <a:ext cx="3700812" cy="3700812"/>
          </a:xfrm>
          <a:prstGeom prst="rect">
            <a:avLst/>
          </a:prstGeom>
        </p:spPr>
      </p:pic>
      <p:pic>
        <p:nvPicPr>
          <p:cNvPr id="37" name="Picture 36" descr="Logo&#10;&#10;Description automatically generated with low confidence">
            <a:extLst>
              <a:ext uri="{FF2B5EF4-FFF2-40B4-BE49-F238E27FC236}">
                <a16:creationId xmlns:a16="http://schemas.microsoft.com/office/drawing/2014/main" id="{80FB3386-7561-8DAA-1717-1D5D1C2EA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12719" y="3344438"/>
            <a:ext cx="2349803" cy="2452302"/>
          </a:xfrm>
          <a:prstGeom prst="rect">
            <a:avLst/>
          </a:prstGeom>
        </p:spPr>
      </p:pic>
      <p:pic>
        <p:nvPicPr>
          <p:cNvPr id="39" name="Picture 38" descr="Logo&#10;&#10;Description automatically generated">
            <a:extLst>
              <a:ext uri="{FF2B5EF4-FFF2-40B4-BE49-F238E27FC236}">
                <a16:creationId xmlns:a16="http://schemas.microsoft.com/office/drawing/2014/main" id="{13A38EDB-907D-7575-D98F-5523A04F80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5626" y="3287071"/>
            <a:ext cx="2699559" cy="2714112"/>
          </a:xfrm>
          <a:prstGeom prst="rect">
            <a:avLst/>
          </a:prstGeom>
        </p:spPr>
      </p:pic>
      <p:sp>
        <p:nvSpPr>
          <p:cNvPr id="40" name="TextBox 39">
            <a:extLst>
              <a:ext uri="{FF2B5EF4-FFF2-40B4-BE49-F238E27FC236}">
                <a16:creationId xmlns:a16="http://schemas.microsoft.com/office/drawing/2014/main" id="{CEEF6244-3CF7-0398-65C9-C089702CCBCA}"/>
              </a:ext>
            </a:extLst>
          </p:cNvPr>
          <p:cNvSpPr txBox="1"/>
          <p:nvPr/>
        </p:nvSpPr>
        <p:spPr>
          <a:xfrm>
            <a:off x="31716132" y="8030282"/>
            <a:ext cx="11102877" cy="11172289"/>
          </a:xfrm>
          <a:prstGeom prst="rect">
            <a:avLst/>
          </a:prstGeom>
          <a:noFill/>
        </p:spPr>
        <p:txBody>
          <a:bodyPr wrap="square" rtlCol="0">
            <a:spAutoFit/>
          </a:bodyPr>
          <a:lstStyle/>
          <a:p>
            <a:r>
              <a:rPr lang="en-GB" sz="4000" dirty="0">
                <a:latin typeface="Times New Roman" panose="02020603050405020304" pitchFamily="18" charset="0"/>
                <a:cs typeface="Times New Roman" panose="02020603050405020304" pitchFamily="18" charset="0"/>
              </a:rPr>
              <a:t>In Figure 1, we get to see that a majority of the data points corresponding to parents with higher household incomes (&gt; $100,000) belong to white households, followed by black and Hispanic. </a:t>
            </a:r>
          </a:p>
          <a:p>
            <a:r>
              <a:rPr lang="en-GB" sz="4000" dirty="0">
                <a:latin typeface="Times New Roman" panose="02020603050405020304" pitchFamily="18" charset="0"/>
                <a:cs typeface="Times New Roman" panose="02020603050405020304" pitchFamily="18" charset="0"/>
              </a:rPr>
              <a:t>Figure 2, a line graph, reveals that in terms of education, children of both black and white races have almost similar percentages. However, black males are in a slightly more disadvantaged situation than their white counterparts.</a:t>
            </a:r>
          </a:p>
          <a:p>
            <a:r>
              <a:rPr lang="en-GB" sz="4000" dirty="0">
                <a:latin typeface="Times New Roman" panose="02020603050405020304" pitchFamily="18" charset="0"/>
                <a:cs typeface="Times New Roman" panose="02020603050405020304" pitchFamily="18" charset="0"/>
              </a:rPr>
              <a:t>Figure 3, evidently portrays the portion of black male children incarcerated far exceeds the number of any other race or gender in the US.</a:t>
            </a:r>
          </a:p>
          <a:p>
            <a:r>
              <a:rPr lang="en-GB" sz="4000" dirty="0">
                <a:latin typeface="Times New Roman" panose="02020603050405020304" pitchFamily="18" charset="0"/>
                <a:ea typeface="Times New Roman" panose="02020603050405020304" pitchFamily="18" charset="0"/>
                <a:cs typeface="Times New Roman" panose="02020603050405020304" pitchFamily="18" charset="0"/>
              </a:rPr>
              <a:t>Overall, we can notice that members of black communities have fewer access to opportunities that lead to socioeconomic mobility. Understanding and exploring these complex relationships </a:t>
            </a:r>
            <a:r>
              <a:rPr lang="en-GB" sz="4000" dirty="0">
                <a:effectLst/>
                <a:latin typeface="Times New Roman" panose="02020603050405020304" pitchFamily="18" charset="0"/>
                <a:ea typeface="Times New Roman" panose="02020603050405020304" pitchFamily="18" charset="0"/>
                <a:cs typeface="Times New Roman" panose="02020603050405020304" pitchFamily="18" charset="0"/>
              </a:rPr>
              <a:t>would help facilitate a more diverse and inclusive environment for all races/genders.</a:t>
            </a:r>
          </a:p>
        </p:txBody>
      </p:sp>
      <p:sp>
        <p:nvSpPr>
          <p:cNvPr id="49" name="TextBox 48">
            <a:extLst>
              <a:ext uri="{FF2B5EF4-FFF2-40B4-BE49-F238E27FC236}">
                <a16:creationId xmlns:a16="http://schemas.microsoft.com/office/drawing/2014/main" id="{2374079E-6046-FDBD-9B79-1548CFC3122A}"/>
              </a:ext>
            </a:extLst>
          </p:cNvPr>
          <p:cNvSpPr txBox="1"/>
          <p:nvPr/>
        </p:nvSpPr>
        <p:spPr>
          <a:xfrm>
            <a:off x="21956712" y="15433801"/>
            <a:ext cx="2429934" cy="707886"/>
          </a:xfrm>
          <a:prstGeom prst="rect">
            <a:avLst/>
          </a:prstGeom>
          <a:noFill/>
        </p:spPr>
        <p:txBody>
          <a:bodyPr wrap="square" rtlCol="0">
            <a:spAutoFit/>
          </a:bodyPr>
          <a:lstStyle/>
          <a:p>
            <a:pPr algn="l" rtl="0" fontAlgn="base"/>
            <a:r>
              <a:rPr lang="en-GB" sz="4000" b="1" dirty="0">
                <a:latin typeface="Times New Roman" panose="02020603050405020304" pitchFamily="18" charset="0"/>
                <a:cs typeface="Times New Roman" panose="02020603050405020304" pitchFamily="18" charset="0"/>
              </a:rPr>
              <a:t>Figure 1</a:t>
            </a:r>
          </a:p>
        </p:txBody>
      </p:sp>
      <p:sp>
        <p:nvSpPr>
          <p:cNvPr id="50" name="TextBox 49">
            <a:extLst>
              <a:ext uri="{FF2B5EF4-FFF2-40B4-BE49-F238E27FC236}">
                <a16:creationId xmlns:a16="http://schemas.microsoft.com/office/drawing/2014/main" id="{CD44DA09-DA66-11D0-6B19-F4BA94E76336}"/>
              </a:ext>
            </a:extLst>
          </p:cNvPr>
          <p:cNvSpPr txBox="1"/>
          <p:nvPr/>
        </p:nvSpPr>
        <p:spPr>
          <a:xfrm>
            <a:off x="22083788" y="24046970"/>
            <a:ext cx="2429934" cy="707886"/>
          </a:xfrm>
          <a:prstGeom prst="rect">
            <a:avLst/>
          </a:prstGeom>
          <a:noFill/>
        </p:spPr>
        <p:txBody>
          <a:bodyPr wrap="square" rtlCol="0">
            <a:spAutoFit/>
          </a:bodyPr>
          <a:lstStyle/>
          <a:p>
            <a:pPr algn="l" rtl="0" fontAlgn="base"/>
            <a:r>
              <a:rPr lang="en-GB" sz="4000" b="1" dirty="0">
                <a:latin typeface="Times New Roman" panose="02020603050405020304" pitchFamily="18" charset="0"/>
                <a:cs typeface="Times New Roman" panose="02020603050405020304" pitchFamily="18" charset="0"/>
              </a:rPr>
              <a:t>Figure 2</a:t>
            </a:r>
          </a:p>
        </p:txBody>
      </p:sp>
      <p:sp>
        <p:nvSpPr>
          <p:cNvPr id="53" name="TextBox 52">
            <a:extLst>
              <a:ext uri="{FF2B5EF4-FFF2-40B4-BE49-F238E27FC236}">
                <a16:creationId xmlns:a16="http://schemas.microsoft.com/office/drawing/2014/main" id="{87898DD0-4EF0-7DCB-3D22-FA4B0D3139A5}"/>
              </a:ext>
            </a:extLst>
          </p:cNvPr>
          <p:cNvSpPr txBox="1"/>
          <p:nvPr/>
        </p:nvSpPr>
        <p:spPr>
          <a:xfrm>
            <a:off x="21899812" y="32330257"/>
            <a:ext cx="2429934" cy="707886"/>
          </a:xfrm>
          <a:prstGeom prst="rect">
            <a:avLst/>
          </a:prstGeom>
          <a:noFill/>
        </p:spPr>
        <p:txBody>
          <a:bodyPr wrap="square" rtlCol="0">
            <a:spAutoFit/>
          </a:bodyPr>
          <a:lstStyle/>
          <a:p>
            <a:pPr algn="l" rtl="0" fontAlgn="base"/>
            <a:r>
              <a:rPr lang="en-GB" sz="4000" b="1" dirty="0">
                <a:latin typeface="Times New Roman" panose="02020603050405020304" pitchFamily="18" charset="0"/>
                <a:cs typeface="Times New Roman" panose="02020603050405020304" pitchFamily="18" charset="0"/>
              </a:rPr>
              <a:t>Figure 3</a:t>
            </a:r>
          </a:p>
        </p:txBody>
      </p:sp>
      <p:pic>
        <p:nvPicPr>
          <p:cNvPr id="3" name="Picture 2" descr="Qr code&#10;&#10;Description automatically generated">
            <a:extLst>
              <a:ext uri="{FF2B5EF4-FFF2-40B4-BE49-F238E27FC236}">
                <a16:creationId xmlns:a16="http://schemas.microsoft.com/office/drawing/2014/main" id="{99AA7489-4CA0-2C4C-42D3-8BA9EA82C682}"/>
              </a:ext>
            </a:extLst>
          </p:cNvPr>
          <p:cNvPicPr>
            <a:picLocks noChangeAspect="1"/>
          </p:cNvPicPr>
          <p:nvPr/>
        </p:nvPicPr>
        <p:blipFill rotWithShape="1">
          <a:blip r:embed="rId6">
            <a:extLst>
              <a:ext uri="{28A0092B-C50C-407E-A947-70E740481C1C}">
                <a14:useLocalDpi xmlns:a14="http://schemas.microsoft.com/office/drawing/2010/main" val="0"/>
              </a:ext>
            </a:extLst>
          </a:blip>
          <a:srcRect l="9901" t="11659" r="10130" b="10043"/>
          <a:stretch/>
        </p:blipFill>
        <p:spPr>
          <a:xfrm>
            <a:off x="38825918" y="959757"/>
            <a:ext cx="4122973" cy="4399392"/>
          </a:xfrm>
          <a:prstGeom prst="rect">
            <a:avLst/>
          </a:prstGeom>
        </p:spPr>
      </p:pic>
      <p:pic>
        <p:nvPicPr>
          <p:cNvPr id="4" name="Picture 3">
            <a:extLst>
              <a:ext uri="{FF2B5EF4-FFF2-40B4-BE49-F238E27FC236}">
                <a16:creationId xmlns:a16="http://schemas.microsoft.com/office/drawing/2014/main" id="{0E40ABD7-B397-D5F6-1A35-8BA9ABEAF097}"/>
              </a:ext>
            </a:extLst>
          </p:cNvPr>
          <p:cNvPicPr>
            <a:picLocks noChangeAspect="1"/>
          </p:cNvPicPr>
          <p:nvPr/>
        </p:nvPicPr>
        <p:blipFill>
          <a:blip r:embed="rId7"/>
          <a:stretch>
            <a:fillRect/>
          </a:stretch>
        </p:blipFill>
        <p:spPr>
          <a:xfrm>
            <a:off x="16712610" y="8030282"/>
            <a:ext cx="13155686" cy="7410056"/>
          </a:xfrm>
          <a:prstGeom prst="rect">
            <a:avLst/>
          </a:prstGeom>
        </p:spPr>
      </p:pic>
      <p:pic>
        <p:nvPicPr>
          <p:cNvPr id="9" name="Picture 8">
            <a:extLst>
              <a:ext uri="{FF2B5EF4-FFF2-40B4-BE49-F238E27FC236}">
                <a16:creationId xmlns:a16="http://schemas.microsoft.com/office/drawing/2014/main" id="{38EC935F-C0D9-C020-7E6C-56419D2AFE3F}"/>
              </a:ext>
            </a:extLst>
          </p:cNvPr>
          <p:cNvPicPr>
            <a:picLocks noChangeAspect="1"/>
          </p:cNvPicPr>
          <p:nvPr/>
        </p:nvPicPr>
        <p:blipFill>
          <a:blip r:embed="rId8"/>
          <a:stretch>
            <a:fillRect/>
          </a:stretch>
        </p:blipFill>
        <p:spPr>
          <a:xfrm>
            <a:off x="16712610" y="16411694"/>
            <a:ext cx="13306424" cy="7752670"/>
          </a:xfrm>
          <a:prstGeom prst="rect">
            <a:avLst/>
          </a:prstGeom>
        </p:spPr>
      </p:pic>
      <p:pic>
        <p:nvPicPr>
          <p:cNvPr id="11" name="Picture 10">
            <a:extLst>
              <a:ext uri="{FF2B5EF4-FFF2-40B4-BE49-F238E27FC236}">
                <a16:creationId xmlns:a16="http://schemas.microsoft.com/office/drawing/2014/main" id="{3E81EC57-F079-F8B4-5C96-042A41F4149E}"/>
              </a:ext>
            </a:extLst>
          </p:cNvPr>
          <p:cNvPicPr>
            <a:picLocks noChangeAspect="1"/>
          </p:cNvPicPr>
          <p:nvPr/>
        </p:nvPicPr>
        <p:blipFill>
          <a:blip r:embed="rId9"/>
          <a:stretch>
            <a:fillRect/>
          </a:stretch>
        </p:blipFill>
        <p:spPr>
          <a:xfrm>
            <a:off x="16863348" y="24777801"/>
            <a:ext cx="13155686" cy="7498363"/>
          </a:xfrm>
          <a:prstGeom prst="rect">
            <a:avLst/>
          </a:prstGeom>
        </p:spPr>
      </p:pic>
    </p:spTree>
    <p:extLst>
      <p:ext uri="{BB962C8B-B14F-4D97-AF65-F5344CB8AC3E}">
        <p14:creationId xmlns:p14="http://schemas.microsoft.com/office/powerpoint/2010/main" val="2753094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116</TotalTime>
  <Words>620</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 Gothic</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Lakshmi</dc:creator>
  <cp:lastModifiedBy>Divya Lakshmi</cp:lastModifiedBy>
  <cp:revision>1</cp:revision>
  <dcterms:created xsi:type="dcterms:W3CDTF">2023-04-24T16:19:21Z</dcterms:created>
  <dcterms:modified xsi:type="dcterms:W3CDTF">2023-04-25T04:02:26Z</dcterms:modified>
</cp:coreProperties>
</file>