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14" r:id="rId5"/>
    <p:sldId id="329" r:id="rId6"/>
    <p:sldId id="331" r:id="rId7"/>
    <p:sldId id="332" r:id="rId8"/>
    <p:sldId id="333" r:id="rId9"/>
    <p:sldId id="334" r:id="rId10"/>
    <p:sldId id="33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DFE"/>
    <a:srgbClr val="D4DDFE"/>
    <a:srgbClr val="D5DEFF"/>
    <a:srgbClr val="F6F7FF"/>
    <a:srgbClr val="DBDCE5"/>
    <a:srgbClr val="F0F1FB"/>
    <a:srgbClr val="DFE1F6"/>
    <a:srgbClr val="EEEFF5"/>
    <a:srgbClr val="DFE1EF"/>
    <a:srgbClr val="A9B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25" autoAdjust="0"/>
    <p:restoredTop sz="95394" autoAdjust="0"/>
  </p:normalViewPr>
  <p:slideViewPr>
    <p:cSldViewPr snapToGrid="0">
      <p:cViewPr varScale="1">
        <p:scale>
          <a:sx n="78" d="100"/>
          <a:sy n="78" d="100"/>
        </p:scale>
        <p:origin x="1152" y="72"/>
      </p:cViewPr>
      <p:guideLst>
        <p:guide orient="horz" pos="1416"/>
        <p:guide orient="horz" pos="1008"/>
        <p:guide pos="3840"/>
      </p:guideLst>
    </p:cSldViewPr>
  </p:slideViewPr>
  <p:outlineViewPr>
    <p:cViewPr>
      <p:scale>
        <a:sx n="33" d="100"/>
        <a:sy n="33" d="100"/>
      </p:scale>
      <p:origin x="0" y="-1036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32BE22-BCF5-218A-BCDB-9D6463B9A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C6B9B-3CD0-9D38-9EB7-8FC9403B85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62055-8DBD-6042-92AC-66DE479F90DE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5B14E-D4D7-1E40-CD23-AE797C2368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12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EE50A-AB77-49BE-9076-23C4C8D08BB2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09883-B744-4FDD-8623-D69A66650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4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2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51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921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1185" y="629469"/>
            <a:ext cx="8961120" cy="5599062"/>
          </a:xfrm>
        </p:spPr>
        <p:txBody>
          <a:bodyPr lIns="0" tIns="0" rIns="0" bIns="0" anchor="ctr">
            <a:noAutofit/>
          </a:bodyPr>
          <a:lstStyle>
            <a:lvl1pPr mar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7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A65DB93-2357-6899-3DDD-DC79C877A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29533" y="5801722"/>
            <a:ext cx="2115210" cy="1056278"/>
          </a:xfrm>
          <a:custGeom>
            <a:avLst/>
            <a:gdLst>
              <a:gd name="connsiteX0" fmla="*/ 1057605 w 2115210"/>
              <a:gd name="connsiteY0" fmla="*/ 0 h 1056278"/>
              <a:gd name="connsiteX1" fmla="*/ 2109820 w 2115210"/>
              <a:gd name="connsiteY1" fmla="*/ 949535 h 1056278"/>
              <a:gd name="connsiteX2" fmla="*/ 2115210 w 2115210"/>
              <a:gd name="connsiteY2" fmla="*/ 1056278 h 1056278"/>
              <a:gd name="connsiteX3" fmla="*/ 0 w 2115210"/>
              <a:gd name="connsiteY3" fmla="*/ 1056278 h 1056278"/>
              <a:gd name="connsiteX4" fmla="*/ 5390 w 2115210"/>
              <a:gd name="connsiteY4" fmla="*/ 949535 h 1056278"/>
              <a:gd name="connsiteX5" fmla="*/ 1057605 w 2115210"/>
              <a:gd name="connsiteY5" fmla="*/ 0 h 10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5210" h="1056278">
                <a:moveTo>
                  <a:pt x="1057605" y="0"/>
                </a:moveTo>
                <a:cubicBezTo>
                  <a:pt x="1605234" y="0"/>
                  <a:pt x="2055657" y="416196"/>
                  <a:pt x="2109820" y="949535"/>
                </a:cubicBezTo>
                <a:lnTo>
                  <a:pt x="2115210" y="1056278"/>
                </a:lnTo>
                <a:lnTo>
                  <a:pt x="0" y="1056278"/>
                </a:lnTo>
                <a:lnTo>
                  <a:pt x="5390" y="949535"/>
                </a:lnTo>
                <a:cubicBezTo>
                  <a:pt x="59553" y="416196"/>
                  <a:pt x="509976" y="0"/>
                  <a:pt x="1057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Object 1">
            <a:extLst>
              <a:ext uri="{FF2B5EF4-FFF2-40B4-BE49-F238E27FC236}">
                <a16:creationId xmlns:a16="http://schemas.microsoft.com/office/drawing/2014/main" id="{056E6431-5C32-6197-AA1B-376379431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9852" y="0"/>
            <a:ext cx="1574573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D978EB2-1AE7-BB87-954B-F3DBF50805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4" y="621973"/>
            <a:ext cx="10569634" cy="1801793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406BDC3-2B84-117A-BF71-A331C1DD6BCB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183" y="2796209"/>
            <a:ext cx="3657598" cy="3147392"/>
          </a:xfrm>
        </p:spPr>
        <p:txBody>
          <a:bodyPr lIns="0" tIns="0" rIns="0" bIns="0"/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411480">
              <a:defRPr sz="1600"/>
            </a:lvl2pPr>
            <a:lvl3pPr marL="685800">
              <a:defRPr sz="1400"/>
            </a:lvl3pPr>
            <a:lvl4pPr marL="1051560">
              <a:defRPr sz="1200"/>
            </a:lvl4pPr>
            <a:lvl5pPr marL="1417320"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4D2A92BD-8372-F61F-9551-6FA12079139B}"/>
              </a:ext>
            </a:extLst>
          </p:cNvPr>
          <p:cNvSpPr>
            <a:spLocks noGrp="1"/>
          </p:cNvSpPr>
          <p:nvPr>
            <p:ph type="tbl" sz="quarter" idx="28" hasCustomPrompt="1"/>
          </p:nvPr>
        </p:nvSpPr>
        <p:spPr>
          <a:xfrm>
            <a:off x="4902200" y="2795588"/>
            <a:ext cx="6478617" cy="31480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1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9EF52E1-6F3C-5D9B-32DC-A156BDDE2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647" b="86709"/>
          <a:stretch/>
        </p:blipFill>
        <p:spPr>
          <a:xfrm>
            <a:off x="-1" y="5946505"/>
            <a:ext cx="5304866" cy="911495"/>
          </a:xfrm>
          <a:custGeom>
            <a:avLst/>
            <a:gdLst>
              <a:gd name="connsiteX0" fmla="*/ 0 w 5304866"/>
              <a:gd name="connsiteY0" fmla="*/ 0 h 1912980"/>
              <a:gd name="connsiteX1" fmla="*/ 5304866 w 5304866"/>
              <a:gd name="connsiteY1" fmla="*/ 0 h 1912980"/>
              <a:gd name="connsiteX2" fmla="*/ 5304866 w 5304866"/>
              <a:gd name="connsiteY2" fmla="*/ 1912980 h 1912980"/>
              <a:gd name="connsiteX3" fmla="*/ 5304865 w 5304866"/>
              <a:gd name="connsiteY3" fmla="*/ 1912980 h 1912980"/>
              <a:gd name="connsiteX4" fmla="*/ 0 w 5304866"/>
              <a:gd name="connsiteY4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4866" h="1912980">
                <a:moveTo>
                  <a:pt x="0" y="0"/>
                </a:moveTo>
                <a:lnTo>
                  <a:pt x="5304866" y="0"/>
                </a:lnTo>
                <a:lnTo>
                  <a:pt x="5304866" y="1912980"/>
                </a:lnTo>
                <a:lnTo>
                  <a:pt x="5304865" y="1912980"/>
                </a:lnTo>
                <a:lnTo>
                  <a:pt x="0" y="1912980"/>
                </a:lnTo>
                <a:close/>
              </a:path>
            </a:pathLst>
          </a:cu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4510996E-0672-63AB-DCBF-25B251B2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7680" y="0"/>
            <a:ext cx="1694321" cy="2692400"/>
          </a:xfrm>
          <a:custGeom>
            <a:avLst/>
            <a:gdLst>
              <a:gd name="connsiteX0" fmla="*/ 1346200 w 1694321"/>
              <a:gd name="connsiteY0" fmla="*/ 0 h 2692400"/>
              <a:gd name="connsiteX1" fmla="*/ 1617506 w 1694321"/>
              <a:gd name="connsiteY1" fmla="*/ 27350 h 2692400"/>
              <a:gd name="connsiteX2" fmla="*/ 1694321 w 1694321"/>
              <a:gd name="connsiteY2" fmla="*/ 47101 h 2692400"/>
              <a:gd name="connsiteX3" fmla="*/ 1694321 w 1694321"/>
              <a:gd name="connsiteY3" fmla="*/ 528114 h 2692400"/>
              <a:gd name="connsiteX4" fmla="*/ 1692265 w 1694321"/>
              <a:gd name="connsiteY4" fmla="*/ 526998 h 2692400"/>
              <a:gd name="connsiteX5" fmla="*/ 1346199 w 1694321"/>
              <a:gd name="connsiteY5" fmla="*/ 457130 h 2692400"/>
              <a:gd name="connsiteX6" fmla="*/ 457130 w 1694321"/>
              <a:gd name="connsiteY6" fmla="*/ 1346199 h 2692400"/>
              <a:gd name="connsiteX7" fmla="*/ 1346199 w 1694321"/>
              <a:gd name="connsiteY7" fmla="*/ 2235268 h 2692400"/>
              <a:gd name="connsiteX8" fmla="*/ 1692265 w 1694321"/>
              <a:gd name="connsiteY8" fmla="*/ 2165401 h 2692400"/>
              <a:gd name="connsiteX9" fmla="*/ 1694321 w 1694321"/>
              <a:gd name="connsiteY9" fmla="*/ 2164285 h 2692400"/>
              <a:gd name="connsiteX10" fmla="*/ 1694321 w 1694321"/>
              <a:gd name="connsiteY10" fmla="*/ 2645299 h 2692400"/>
              <a:gd name="connsiteX11" fmla="*/ 1617506 w 1694321"/>
              <a:gd name="connsiteY11" fmla="*/ 2665050 h 2692400"/>
              <a:gd name="connsiteX12" fmla="*/ 1346200 w 1694321"/>
              <a:gd name="connsiteY12" fmla="*/ 2692400 h 2692400"/>
              <a:gd name="connsiteX13" fmla="*/ 0 w 1694321"/>
              <a:gd name="connsiteY13" fmla="*/ 1346200 h 2692400"/>
              <a:gd name="connsiteX14" fmla="*/ 1346200 w 1694321"/>
              <a:gd name="connsiteY14" fmla="*/ 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4321" h="2692400">
                <a:moveTo>
                  <a:pt x="1346200" y="0"/>
                </a:moveTo>
                <a:cubicBezTo>
                  <a:pt x="1439136" y="0"/>
                  <a:pt x="1529872" y="9417"/>
                  <a:pt x="1617506" y="27350"/>
                </a:cubicBezTo>
                <a:lnTo>
                  <a:pt x="1694321" y="47101"/>
                </a:lnTo>
                <a:lnTo>
                  <a:pt x="1694321" y="528114"/>
                </a:lnTo>
                <a:lnTo>
                  <a:pt x="1692265" y="526998"/>
                </a:lnTo>
                <a:cubicBezTo>
                  <a:pt x="1585898" y="482008"/>
                  <a:pt x="1468954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468954" y="2235268"/>
                  <a:pt x="1585898" y="2210390"/>
                  <a:pt x="1692265" y="2165401"/>
                </a:cubicBezTo>
                <a:lnTo>
                  <a:pt x="1694321" y="2164285"/>
                </a:lnTo>
                <a:lnTo>
                  <a:pt x="1694321" y="2645299"/>
                </a:lnTo>
                <a:lnTo>
                  <a:pt x="1617506" y="2665050"/>
                </a:lnTo>
                <a:cubicBezTo>
                  <a:pt x="1529872" y="2682983"/>
                  <a:pt x="143913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6400800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DE2B4D4-87FA-ACC4-A0FD-E98B07CE9852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185" y="3067050"/>
            <a:ext cx="6400800" cy="3048000"/>
          </a:xfrm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11480">
              <a:defRPr sz="1800"/>
            </a:lvl2pPr>
            <a:lvl3pPr marL="685800">
              <a:defRPr sz="1800"/>
            </a:lvl3pPr>
            <a:lvl4pPr marL="1051560">
              <a:defRPr sz="1800"/>
            </a:lvl4pPr>
            <a:lvl5pPr marL="141732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8F85D-7A7F-3D36-8C6A-6589D66D2AFD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861300" y="3067050"/>
            <a:ext cx="3519515" cy="3048000"/>
          </a:xfrm>
        </p:spPr>
        <p:txBody>
          <a:bodyPr lIns="0" tIns="0" rIns="0" bIns="0"/>
          <a:lstStyle>
            <a:lvl1pPr marL="342900" indent="-342900">
              <a:buFont typeface="+mj-lt"/>
              <a:buAutoNum type="arabicPeriod"/>
              <a:defRPr sz="1800"/>
            </a:lvl1pPr>
            <a:lvl2pPr marL="525780" indent="-342900">
              <a:buFont typeface="+mj-lt"/>
              <a:buAutoNum type="alphaLcPeriod"/>
              <a:defRPr sz="1800"/>
            </a:lvl2pPr>
            <a:lvl3pPr marL="800100" indent="-342900">
              <a:buFont typeface="+mj-lt"/>
              <a:buAutoNum type="arabicParenR"/>
              <a:defRPr sz="1800"/>
            </a:lvl3pPr>
            <a:lvl4pPr marL="1165860" indent="-342900">
              <a:buFont typeface="+mj-lt"/>
              <a:buAutoNum type="alphaLcPeriod"/>
              <a:defRPr sz="1800"/>
            </a:lvl4pPr>
            <a:lvl5pPr marL="1531620" indent="-34290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45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67254"/>
          <a:stretch>
            <a:fillRect/>
          </a:stretch>
        </p:blipFill>
        <p:spPr>
          <a:xfrm>
            <a:off x="0" y="4612248"/>
            <a:ext cx="3769950" cy="2245753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621973"/>
            <a:ext cx="7309086" cy="1828800"/>
          </a:xfr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3E0C7AAD-1535-12DC-133E-2253BF501721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811183" y="2757488"/>
            <a:ext cx="10548967" cy="3399964"/>
          </a:xfrm>
        </p:spPr>
        <p:txBody>
          <a:bodyPr/>
          <a:lstStyle/>
          <a:p>
            <a:r>
              <a:rPr lang="en-US" dirty="0"/>
              <a:t>Click icon to insert table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74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48AC6985-AA41-BCAE-CEDF-E736D973B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4" y="612647"/>
            <a:ext cx="10002589" cy="3657600"/>
          </a:xfrm>
        </p:spPr>
        <p:txBody>
          <a:bodyPr lIns="0" tIns="0" rIns="0" bIns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7000"/>
            </a:lvl1pPr>
          </a:lstStyle>
          <a:p>
            <a:endParaRPr lang="en-US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A7B85660-94E4-85D1-95CA-415513A0355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1185" y="4724033"/>
            <a:ext cx="7000972" cy="170942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 i="0">
                <a:solidFill>
                  <a:schemeClr val="accent4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DCAF5C0-1B51-02B5-924D-230575353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9829617" y="4724034"/>
            <a:ext cx="2133966" cy="2133966"/>
            <a:chOff x="9654699" y="2229295"/>
            <a:chExt cx="2133966" cy="2133966"/>
          </a:xfrm>
        </p:grpSpPr>
        <p:sp>
          <p:nvSpPr>
            <p:cNvPr id="3" name="Freeform 11">
              <a:extLst>
                <a:ext uri="{FF2B5EF4-FFF2-40B4-BE49-F238E27FC236}">
                  <a16:creationId xmlns:a16="http://schemas.microsoft.com/office/drawing/2014/main" id="{41AAE8D5-8E6A-7CBE-9018-DD8F3493D049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" name="Freeform 12">
              <a:extLst>
                <a:ext uri="{FF2B5EF4-FFF2-40B4-BE49-F238E27FC236}">
                  <a16:creationId xmlns:a16="http://schemas.microsoft.com/office/drawing/2014/main" id="{C694532E-B147-38A2-55EE-24483385016A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114B3BE5-2D39-542C-00BB-A940C568E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3"/>
            <a:ext cx="6400800" cy="1828800"/>
          </a:xfrm>
        </p:spPr>
        <p:txBody>
          <a:bodyPr lIns="0" tIns="0" rIns="0" bIns="0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1AC91-E5AE-A457-178C-6A577DAAF4C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11185" y="2774786"/>
            <a:ext cx="6400800" cy="3257550"/>
          </a:xfrm>
        </p:spPr>
        <p:txBody>
          <a:bodyPr lIns="0"/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D4FED77-2877-7D28-E27C-7BE9F5E73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0785AC1-54EA-61EE-115B-C1910CC60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0B2CA14-03DC-FC05-7713-E0261B4B2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42" b="69630"/>
          <a:stretch>
            <a:fillRect/>
          </a:stretch>
        </p:blipFill>
        <p:spPr>
          <a:xfrm>
            <a:off x="1" y="4775200"/>
            <a:ext cx="6608233" cy="2082800"/>
          </a:xfrm>
          <a:custGeom>
            <a:avLst/>
            <a:gdLst>
              <a:gd name="connsiteX0" fmla="*/ 0 w 6608233"/>
              <a:gd name="connsiteY0" fmla="*/ 0 h 2082800"/>
              <a:gd name="connsiteX1" fmla="*/ 6608233 w 6608233"/>
              <a:gd name="connsiteY1" fmla="*/ 0 h 2082800"/>
              <a:gd name="connsiteX2" fmla="*/ 6608233 w 6608233"/>
              <a:gd name="connsiteY2" fmla="*/ 2082800 h 2082800"/>
              <a:gd name="connsiteX3" fmla="*/ 0 w 6608233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8233" h="2082800">
                <a:moveTo>
                  <a:pt x="0" y="0"/>
                </a:moveTo>
                <a:lnTo>
                  <a:pt x="6608233" y="0"/>
                </a:lnTo>
                <a:lnTo>
                  <a:pt x="6608233" y="2082800"/>
                </a:lnTo>
                <a:lnTo>
                  <a:pt x="0" y="2082800"/>
                </a:lnTo>
                <a:close/>
              </a:path>
            </a:pathLst>
          </a:cu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5EC223C2-E475-8E7A-48D4-A9BC2EB69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49382" y="1747860"/>
            <a:ext cx="2692400" cy="2692400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D9D7CE-BCD9-0B12-1945-C5FFE31A7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3014" y="361075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455275E-28AB-F0B7-E799-5116B11205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827307"/>
            <a:ext cx="6400800" cy="5203387"/>
          </a:xfrm>
        </p:spPr>
        <p:txBody>
          <a:bodyPr lIns="0" tIns="0" rIns="0" bIns="0" anchor="ctr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7BD7E0A-39A9-0CF7-F1CE-E777075BFAA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01915" y="3046905"/>
            <a:ext cx="3456590" cy="3456590"/>
          </a:xfrm>
          <a:custGeom>
            <a:avLst/>
            <a:gdLst>
              <a:gd name="connsiteX0" fmla="*/ 1728295 w 3456590"/>
              <a:gd name="connsiteY0" fmla="*/ 0 h 3456590"/>
              <a:gd name="connsiteX1" fmla="*/ 3456590 w 3456590"/>
              <a:gd name="connsiteY1" fmla="*/ 1728295 h 3456590"/>
              <a:gd name="connsiteX2" fmla="*/ 1728295 w 3456590"/>
              <a:gd name="connsiteY2" fmla="*/ 3456590 h 3456590"/>
              <a:gd name="connsiteX3" fmla="*/ 0 w 3456590"/>
              <a:gd name="connsiteY3" fmla="*/ 1728295 h 3456590"/>
              <a:gd name="connsiteX4" fmla="*/ 1728295 w 3456590"/>
              <a:gd name="connsiteY4" fmla="*/ 0 h 3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590" h="3456590">
                <a:moveTo>
                  <a:pt x="1728295" y="0"/>
                </a:moveTo>
                <a:cubicBezTo>
                  <a:pt x="2682806" y="0"/>
                  <a:pt x="3456590" y="773784"/>
                  <a:pt x="3456590" y="1728295"/>
                </a:cubicBezTo>
                <a:cubicBezTo>
                  <a:pt x="3456590" y="2682806"/>
                  <a:pt x="2682806" y="3456590"/>
                  <a:pt x="1728295" y="3456590"/>
                </a:cubicBezTo>
                <a:cubicBezTo>
                  <a:pt x="773784" y="3456590"/>
                  <a:pt x="0" y="2682806"/>
                  <a:pt x="0" y="1728295"/>
                </a:cubicBezTo>
                <a:cubicBezTo>
                  <a:pt x="0" y="773784"/>
                  <a:pt x="773784" y="0"/>
                  <a:pt x="1728295" y="0"/>
                </a:cubicBezTo>
                <a:close/>
              </a:path>
            </a:pathLst>
          </a:custGeom>
          <a:ln w="57150">
            <a:noFill/>
          </a:ln>
        </p:spPr>
        <p:txBody>
          <a:bodyPr wrap="square" tIns="137160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6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>
            <a:extLst>
              <a:ext uri="{FF2B5EF4-FFF2-40B4-BE49-F238E27FC236}">
                <a16:creationId xmlns:a16="http://schemas.microsoft.com/office/drawing/2014/main" id="{269C21E5-B8EE-7438-A771-34BC8006E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85898" y="0"/>
            <a:ext cx="1574573" cy="395446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8F333FA-6DDE-DB6C-73BB-FE8387977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15508" y="4240999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87953E-96F2-8BCC-B295-E1033E7D2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7599718" cy="3051394"/>
          </a:xfrm>
        </p:spPr>
        <p:txBody>
          <a:bodyPr lIns="0" tIns="0" rIns="0" bIns="0" anchor="b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0A627B70-91C8-40B9-6189-B29749FF6E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1185" y="3965028"/>
            <a:ext cx="7599718" cy="14937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accent4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800" b="1" i="0">
                <a:latin typeface="Arial Black" panose="020B0604020202020204" pitchFamily="34" charset="0"/>
                <a:cs typeface="Arial Black" panose="020B0604020202020204" pitchFamily="34" charset="0"/>
              </a:defRPr>
            </a:lvl2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47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7C12813-DBA6-41C2-2418-83919E059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741680" y="0"/>
            <a:ext cx="2133966" cy="2133966"/>
            <a:chOff x="9654699" y="2229295"/>
            <a:chExt cx="2133966" cy="2133966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C2A74540-7988-B712-8AB1-9EE03FE1EC8A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6CF9A1-91DA-6419-08F2-4CC262EA4D1E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AAAE3BC0-55AE-B520-F2B8-50BF886EF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 flipH="1" flipV="1">
            <a:off x="0" y="3626779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B29A2F3-C289-9762-6F9F-DA18D322DF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0" y="621972"/>
            <a:ext cx="6400800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F2A1870-E86B-5125-7AB3-A1F5DF7E7528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953000" y="2768043"/>
            <a:ext cx="6400799" cy="3231221"/>
          </a:xfrm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11480">
              <a:defRPr sz="1600"/>
            </a:lvl2pPr>
            <a:lvl3pPr marL="685800">
              <a:defRPr sz="1400"/>
            </a:lvl3pPr>
            <a:lvl4pPr marL="1051560">
              <a:defRPr sz="1200"/>
            </a:lvl4pPr>
            <a:lvl5pPr marL="1417320"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1FE2A1C-A3CC-9D8B-DE44-FDE1132F7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3C454DD-C924-8468-6944-AF53508CD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25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6400800" cy="3051393"/>
          </a:xfrm>
        </p:spPr>
        <p:txBody>
          <a:bodyPr lIns="0" tIns="0" rIns="0" bIns="0" anchor="b">
            <a:noAutofit/>
          </a:bodyPr>
          <a:lstStyle>
            <a:lvl1pPr>
              <a:defRPr sz="54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0CDAE70-42DC-AB0D-6734-B9944B7993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1185" y="3965028"/>
            <a:ext cx="6400799" cy="1966747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400" b="1" i="0" dirty="0">
                <a:solidFill>
                  <a:schemeClr val="accent4"/>
                </a:solidFill>
                <a:latin typeface="+mj-lt"/>
                <a:cs typeface="Arial Black" panose="020B0604020202020204" pitchFamily="34" charset="0"/>
              </a:defRPr>
            </a:lvl1pPr>
          </a:lstStyle>
          <a:p>
            <a:pPr marL="228600" lvl="0" indent="-228600"/>
            <a:r>
              <a:rPr lang="en-US" dirty="0"/>
              <a:t>Click to add 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8EDAF-6CF8-D96E-EB91-CAFEBE0CA1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91187" y="2475185"/>
            <a:ext cx="3456590" cy="3456590"/>
          </a:xfrm>
          <a:custGeom>
            <a:avLst/>
            <a:gdLst>
              <a:gd name="connsiteX0" fmla="*/ 1728295 w 3456590"/>
              <a:gd name="connsiteY0" fmla="*/ 0 h 3456590"/>
              <a:gd name="connsiteX1" fmla="*/ 3456590 w 3456590"/>
              <a:gd name="connsiteY1" fmla="*/ 1728295 h 3456590"/>
              <a:gd name="connsiteX2" fmla="*/ 1728295 w 3456590"/>
              <a:gd name="connsiteY2" fmla="*/ 3456590 h 3456590"/>
              <a:gd name="connsiteX3" fmla="*/ 0 w 3456590"/>
              <a:gd name="connsiteY3" fmla="*/ 1728295 h 3456590"/>
              <a:gd name="connsiteX4" fmla="*/ 1728295 w 3456590"/>
              <a:gd name="connsiteY4" fmla="*/ 0 h 3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590" h="3456590">
                <a:moveTo>
                  <a:pt x="1728295" y="0"/>
                </a:moveTo>
                <a:cubicBezTo>
                  <a:pt x="2682806" y="0"/>
                  <a:pt x="3456590" y="773784"/>
                  <a:pt x="3456590" y="1728295"/>
                </a:cubicBezTo>
                <a:cubicBezTo>
                  <a:pt x="3456590" y="2682806"/>
                  <a:pt x="2682806" y="3456590"/>
                  <a:pt x="1728295" y="3456590"/>
                </a:cubicBezTo>
                <a:cubicBezTo>
                  <a:pt x="773784" y="3456590"/>
                  <a:pt x="0" y="2682806"/>
                  <a:pt x="0" y="1728295"/>
                </a:cubicBezTo>
                <a:cubicBezTo>
                  <a:pt x="0" y="773784"/>
                  <a:pt x="773784" y="0"/>
                  <a:pt x="1728295" y="0"/>
                </a:cubicBezTo>
                <a:close/>
              </a:path>
            </a:pathLst>
          </a:custGeom>
          <a:solidFill>
            <a:schemeClr val="accent3"/>
          </a:solidFill>
          <a:ln w="57150">
            <a:noFill/>
          </a:ln>
        </p:spPr>
        <p:txBody>
          <a:bodyPr wrap="square" tIns="118872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E148B4D-CB0B-8B95-BA58-B33DE0530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B895145-43B3-C337-08C1-C009F83D8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83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A22F8239-92F5-595B-5DD3-ACBA1C19E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2969"/>
          <a:stretch/>
        </p:blipFill>
        <p:spPr>
          <a:xfrm>
            <a:off x="3459002" y="5609995"/>
            <a:ext cx="7328137" cy="1248005"/>
          </a:xfrm>
          <a:custGeom>
            <a:avLst/>
            <a:gdLst>
              <a:gd name="connsiteX0" fmla="*/ 0 w 7328137"/>
              <a:gd name="connsiteY0" fmla="*/ 0 h 1912980"/>
              <a:gd name="connsiteX1" fmla="*/ 7328137 w 7328137"/>
              <a:gd name="connsiteY1" fmla="*/ 0 h 1912980"/>
              <a:gd name="connsiteX2" fmla="*/ 7328137 w 7328137"/>
              <a:gd name="connsiteY2" fmla="*/ 1912980 h 1912980"/>
              <a:gd name="connsiteX3" fmla="*/ 0 w 7328137"/>
              <a:gd name="connsiteY3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137" h="1912980">
                <a:moveTo>
                  <a:pt x="0" y="0"/>
                </a:moveTo>
                <a:lnTo>
                  <a:pt x="7328137" y="0"/>
                </a:lnTo>
                <a:lnTo>
                  <a:pt x="7328137" y="1912980"/>
                </a:lnTo>
                <a:lnTo>
                  <a:pt x="0" y="1912980"/>
                </a:lnTo>
                <a:close/>
              </a:path>
            </a:pathLst>
          </a:cu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F9E987C-6F3E-FB11-D796-2D5F9075A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9829617" y="0"/>
            <a:ext cx="2133966" cy="2133966"/>
            <a:chOff x="9654699" y="2229295"/>
            <a:chExt cx="2133966" cy="213396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342B09-3192-492F-3F5F-19163C83F9E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62E2B15-36A9-C2C7-6306-EEA512B646D0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52DD956C-BC83-8F97-6FF5-5A11028FE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621792"/>
            <a:ext cx="8180412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A612ED1-3CD3-8532-2C92-777F6D005F1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3816" y="2948152"/>
            <a:ext cx="4956470" cy="3120773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BCE7-3651-7CA3-1353-9B2526D267AF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421716" y="2948152"/>
            <a:ext cx="4956470" cy="3120773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86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83F8143D-16B1-4CE2-1910-9E5074922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10800000">
            <a:off x="1084203" y="4586286"/>
            <a:ext cx="1574573" cy="227171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6BE63D1-6CC6-AD50-D587-0514090FB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13816" y="2184400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605155"/>
            <a:ext cx="10571734" cy="1160145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DE6614-889D-2DB5-4C2F-DCBD22BA3B2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835400" y="2185127"/>
            <a:ext cx="2736849" cy="4067717"/>
          </a:xfrm>
        </p:spPr>
        <p:txBody>
          <a:bodyPr lIns="0" tIns="0" rIns="0" bIns="0"/>
          <a:lstStyle>
            <a:lvl1pPr marL="342900" indent="-342900">
              <a:buFont typeface="+mj-lt"/>
              <a:buAutoNum type="arabicPeriod"/>
              <a:defRPr sz="1800"/>
            </a:lvl1pPr>
            <a:lvl2pPr marL="525780" indent="-342900">
              <a:buFont typeface="+mj-lt"/>
              <a:buAutoNum type="alphaLcPeriod"/>
              <a:defRPr sz="1800"/>
            </a:lvl2pPr>
            <a:lvl3pPr marL="800100" indent="-342900">
              <a:buFont typeface="+mj-lt"/>
              <a:buAutoNum type="arabicParenR"/>
              <a:defRPr sz="1800"/>
            </a:lvl3pPr>
            <a:lvl4pPr marL="1051560" indent="-228600">
              <a:buFont typeface="+mj-lt"/>
              <a:buAutoNum type="alphaLcParenR"/>
              <a:defRPr sz="1800"/>
            </a:lvl4pPr>
            <a:lvl5pPr marL="1417320" indent="-22860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B2B871-B646-8E1E-CD57-2224B2D4E590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7221564" y="2184400"/>
            <a:ext cx="4156619" cy="4046290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98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78285"/>
          <a:stretch/>
        </p:blipFill>
        <p:spPr>
          <a:xfrm>
            <a:off x="0" y="5368807"/>
            <a:ext cx="3769950" cy="1489194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4" y="621973"/>
            <a:ext cx="6275416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E945C7-CAAC-C9B4-0B56-EC62E53C8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82467" y="5439854"/>
            <a:ext cx="1096391" cy="10963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4">
            <a:extLst>
              <a:ext uri="{FF2B5EF4-FFF2-40B4-BE49-F238E27FC236}">
                <a16:creationId xmlns:a16="http://schemas.microsoft.com/office/drawing/2014/main" id="{E58C5299-758C-70DA-D929-E0BC719E9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16629" y="3758740"/>
            <a:ext cx="2130921" cy="2130921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4C6AC-F9E8-412E-2D6B-9FDD07ADDE7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10330" y="2771566"/>
            <a:ext cx="6275387" cy="3271324"/>
          </a:xfr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C0463C33-FF99-2443-BE5D-682AC8CB8B7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709054" y="459137"/>
            <a:ext cx="4126800" cy="4126800"/>
          </a:xfrm>
          <a:custGeom>
            <a:avLst/>
            <a:gdLst>
              <a:gd name="connsiteX0" fmla="*/ 2063400 w 4126800"/>
              <a:gd name="connsiteY0" fmla="*/ 0 h 4126800"/>
              <a:gd name="connsiteX1" fmla="*/ 4126800 w 4126800"/>
              <a:gd name="connsiteY1" fmla="*/ 2063400 h 4126800"/>
              <a:gd name="connsiteX2" fmla="*/ 2063400 w 4126800"/>
              <a:gd name="connsiteY2" fmla="*/ 4126800 h 4126800"/>
              <a:gd name="connsiteX3" fmla="*/ 0 w 4126800"/>
              <a:gd name="connsiteY3" fmla="*/ 2063400 h 4126800"/>
              <a:gd name="connsiteX4" fmla="*/ 2063400 w 4126800"/>
              <a:gd name="connsiteY4" fmla="*/ 0 h 412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6800" h="4126800">
                <a:moveTo>
                  <a:pt x="2063400" y="0"/>
                </a:moveTo>
                <a:cubicBezTo>
                  <a:pt x="3202984" y="0"/>
                  <a:pt x="4126800" y="923816"/>
                  <a:pt x="4126800" y="2063400"/>
                </a:cubicBezTo>
                <a:cubicBezTo>
                  <a:pt x="4126800" y="3202984"/>
                  <a:pt x="3202984" y="4126800"/>
                  <a:pt x="2063400" y="4126800"/>
                </a:cubicBezTo>
                <a:cubicBezTo>
                  <a:pt x="923816" y="4126800"/>
                  <a:pt x="0" y="3202984"/>
                  <a:pt x="0" y="2063400"/>
                </a:cubicBezTo>
                <a:cubicBezTo>
                  <a:pt x="0" y="923816"/>
                  <a:pt x="923816" y="0"/>
                  <a:pt x="2063400" y="0"/>
                </a:cubicBezTo>
                <a:close/>
              </a:path>
            </a:pathLst>
          </a:custGeom>
        </p:spPr>
        <p:txBody>
          <a:bodyPr wrap="square" tIns="73152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06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569630" cy="10687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185" y="1825625"/>
            <a:ext cx="1056963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5" r:id="rId3"/>
    <p:sldLayoutId id="2147483683" r:id="rId4"/>
    <p:sldLayoutId id="2147483684" r:id="rId5"/>
    <p:sldLayoutId id="2147483685" r:id="rId6"/>
    <p:sldLayoutId id="2147483671" r:id="rId7"/>
    <p:sldLayoutId id="2147483679" r:id="rId8"/>
    <p:sldLayoutId id="2147483676" r:id="rId9"/>
    <p:sldLayoutId id="2147483669" r:id="rId10"/>
    <p:sldLayoutId id="2147483673" r:id="rId11"/>
    <p:sldLayoutId id="2147483682" r:id="rId12"/>
    <p:sldLayoutId id="2147483656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spc="100" baseline="0">
          <a:solidFill>
            <a:schemeClr val="bg1"/>
          </a:solidFill>
          <a:latin typeface="+mj-lt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15D2-7F57-AF2A-38D7-558098789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629469"/>
            <a:ext cx="8961120" cy="5599062"/>
          </a:xfrm>
        </p:spPr>
        <p:txBody>
          <a:bodyPr/>
          <a:lstStyle/>
          <a:p>
            <a:r>
              <a:rPr lang="en-US" dirty="0"/>
              <a:t>Presentation skills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sz="2800" dirty="0"/>
              <a:t>Presented by</a:t>
            </a:r>
            <a:br>
              <a:rPr lang="en-US" sz="2800" dirty="0"/>
            </a:br>
            <a:r>
              <a:rPr lang="en-US" sz="2800" dirty="0"/>
              <a:t>I </a:t>
            </a:r>
            <a:r>
              <a:rPr lang="en-US" sz="2800" dirty="0" err="1"/>
              <a:t>Divyateja</a:t>
            </a:r>
            <a:r>
              <a:rPr lang="en-US" sz="2800" dirty="0"/>
              <a:t> – 160122749041</a:t>
            </a:r>
            <a:br>
              <a:rPr lang="en-US" sz="2800" dirty="0"/>
            </a:br>
            <a:r>
              <a:rPr lang="en-US" sz="2800" dirty="0"/>
              <a:t>Dept of CSE (IOT)</a:t>
            </a:r>
            <a:br>
              <a:rPr lang="en-US" sz="2800" dirty="0"/>
            </a:br>
            <a:r>
              <a:rPr lang="en-US" sz="2800" dirty="0"/>
              <a:t>Chaitanya Bharathi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40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6400800" cy="1196995"/>
          </a:xfrm>
        </p:spPr>
        <p:txBody>
          <a:bodyPr/>
          <a:lstStyle/>
          <a:p>
            <a:r>
              <a:rPr lang="en-US" b="1" dirty="0"/>
              <a:t>Importance of Presentation Skills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01105-5841-28D0-D6C0-3E1A46648BF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1185" y="1818968"/>
            <a:ext cx="6400800" cy="4213368"/>
          </a:xfrm>
        </p:spPr>
        <p:txBody>
          <a:bodyPr/>
          <a:lstStyle/>
          <a:p>
            <a:endParaRPr lang="en-US" sz="2800" dirty="0"/>
          </a:p>
          <a:p>
            <a:r>
              <a:rPr lang="en-US" sz="2800" dirty="0"/>
              <a:t>Engages the audience </a:t>
            </a:r>
          </a:p>
          <a:p>
            <a:r>
              <a:rPr lang="en-US" sz="2800" dirty="0"/>
              <a:t>effectively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Helps convey ideas clearly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Builds confidence and leadership skills</a:t>
            </a:r>
            <a:br>
              <a:rPr lang="en-US" sz="2800" dirty="0"/>
            </a:b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B3C77E-09F6-6A7B-6761-786E07824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985" y="932744"/>
            <a:ext cx="4544500" cy="421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6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43FA4-CADE-5630-29D0-DBA3E541EA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br>
              <a:rPr lang="en-US" sz="4000" b="1" dirty="0"/>
            </a:br>
            <a:br>
              <a:rPr lang="en-US" sz="4000" b="1" dirty="0"/>
            </a:br>
            <a:r>
              <a:rPr lang="en-US" sz="4000" b="1" dirty="0"/>
              <a:t>Key Aspects of Effective </a:t>
            </a:r>
            <a:r>
              <a:rPr lang="en-US" sz="4000" b="0" dirty="0"/>
              <a:t>Presentation Skills</a:t>
            </a:r>
            <a:br>
              <a:rPr lang="en-US" sz="4000" b="0" dirty="0"/>
            </a:br>
            <a:br>
              <a:rPr lang="en-US" sz="3200" b="0" dirty="0"/>
            </a:br>
            <a:br>
              <a:rPr lang="en-US" sz="3200" b="0" dirty="0"/>
            </a:br>
            <a:br>
              <a:rPr lang="en-US" sz="3200" b="0" dirty="0"/>
            </a:br>
            <a:r>
              <a:rPr lang="en-IN" sz="2800" b="0" dirty="0"/>
              <a:t>Content Clarity</a:t>
            </a:r>
            <a:br>
              <a:rPr lang="en-IN" sz="2800" b="0" dirty="0"/>
            </a:br>
            <a:br>
              <a:rPr lang="en-IN" sz="2800" b="0" dirty="0"/>
            </a:br>
            <a:r>
              <a:rPr lang="en-IN" sz="2800" b="0" dirty="0"/>
              <a:t>Engagement Techniques</a:t>
            </a:r>
            <a:br>
              <a:rPr lang="en-IN" sz="2800" b="0" dirty="0"/>
            </a:br>
            <a:br>
              <a:rPr lang="en-IN" sz="2800" b="0" dirty="0"/>
            </a:br>
            <a:r>
              <a:rPr lang="en-IN" sz="2800" b="0" dirty="0"/>
              <a:t>Confidence &amp; Body Language</a:t>
            </a:r>
            <a:br>
              <a:rPr lang="en-IN" sz="2800" b="0" dirty="0"/>
            </a:br>
            <a:br>
              <a:rPr lang="en-IN" sz="2800" b="0" dirty="0"/>
            </a:br>
            <a:r>
              <a:rPr lang="en-IN" sz="2800" b="0" dirty="0"/>
              <a:t>Visual Aids &amp; Design</a:t>
            </a:r>
            <a:br>
              <a:rPr lang="en-IN" sz="2800" b="0" dirty="0"/>
            </a:br>
            <a:br>
              <a:rPr lang="en-IN" sz="2800" b="0" dirty="0"/>
            </a:br>
            <a:r>
              <a:rPr lang="en-IN" sz="2800" b="0" dirty="0"/>
              <a:t>Practice &amp; Delivery</a:t>
            </a:r>
            <a:br>
              <a:rPr lang="en-IN" sz="2800" b="0" dirty="0"/>
            </a:br>
            <a:br>
              <a:rPr lang="en-IN" sz="2800" b="0" dirty="0"/>
            </a:br>
            <a:br>
              <a:rPr lang="en-US" sz="2800" b="0" dirty="0"/>
            </a:br>
            <a:endParaRPr lang="en-IN" sz="2800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F2B7A5-4EEF-305F-697C-47F7FB18F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903" y="1425678"/>
            <a:ext cx="4827639" cy="297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6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8A94A-8DD7-FC04-8887-BF4C705FCC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How to Improve Presentation Skills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dirty="0"/>
              <a:t>📝 </a:t>
            </a:r>
            <a:r>
              <a:rPr lang="en-US" sz="2400" b="1" dirty="0"/>
              <a:t>Content Clarity</a:t>
            </a:r>
            <a:r>
              <a:rPr lang="en-US" sz="2400" dirty="0"/>
              <a:t> – Keep your message simple, structured, and easy to follow. Avoid cluttered slides and complex jargon.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🎤 </a:t>
            </a:r>
            <a:r>
              <a:rPr lang="en-US" sz="2400" b="1" dirty="0"/>
              <a:t>Engagement Techniques</a:t>
            </a:r>
            <a:r>
              <a:rPr lang="en-US" sz="2400" dirty="0"/>
              <a:t> – Use storytelling, ask questions, and encourage interaction to keep the audience interested.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💡 </a:t>
            </a:r>
            <a:r>
              <a:rPr lang="en-US" sz="2400" b="1" dirty="0"/>
              <a:t>Confidence &amp; Body Language</a:t>
            </a:r>
            <a:r>
              <a:rPr lang="en-US" sz="2400" dirty="0"/>
              <a:t> – Maintain eye contact, stand tall, and use hand gestures to reinforce key points.</a:t>
            </a:r>
            <a:br>
              <a:rPr lang="en-US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2751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567EB-F0D2-E726-B401-9F78E9401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6238544" cy="1324814"/>
          </a:xfrm>
        </p:spPr>
        <p:txBody>
          <a:bodyPr/>
          <a:lstStyle/>
          <a:p>
            <a:r>
              <a:rPr lang="en-US" dirty="0"/>
              <a:t>Dos &amp; Don’ts of Presentation Skills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B2294-4E92-F92B-E2A7-5EA1BFC46E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1185" y="1946787"/>
            <a:ext cx="6400800" cy="4085549"/>
          </a:xfrm>
        </p:spPr>
        <p:txBody>
          <a:bodyPr/>
          <a:lstStyle/>
          <a:p>
            <a:r>
              <a:rPr lang="en-US" b="1" dirty="0"/>
              <a:t>✅ Dos: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Maintain eye contact with the audience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clear and concise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Engage with visuals and examples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Practice before presenting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confident body language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145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B9C49-85D2-78F4-A5B6-479D3A6CB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6400800" cy="587395"/>
          </a:xfrm>
        </p:spPr>
        <p:txBody>
          <a:bodyPr/>
          <a:lstStyle/>
          <a:p>
            <a:r>
              <a:rPr lang="en-US" b="1" dirty="0"/>
              <a:t>❌ Don’ts:</a:t>
            </a:r>
            <a:br>
              <a:rPr lang="en-US" b="1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9D2FF-24D8-71CC-79FA-D05B1FF6207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1185" y="1465006"/>
            <a:ext cx="6400800" cy="4567330"/>
          </a:xfrm>
        </p:spPr>
        <p:txBody>
          <a:bodyPr/>
          <a:lstStyle/>
          <a:p>
            <a:r>
              <a:rPr lang="en-US" dirty="0"/>
              <a:t>Read directly from slides</a:t>
            </a:r>
          </a:p>
          <a:p>
            <a:br>
              <a:rPr lang="en-US" dirty="0"/>
            </a:br>
            <a:r>
              <a:rPr lang="en-US" dirty="0"/>
              <a:t>Overload slides with text</a:t>
            </a:r>
          </a:p>
          <a:p>
            <a:br>
              <a:rPr lang="en-US" dirty="0"/>
            </a:br>
            <a:r>
              <a:rPr lang="en-US" dirty="0"/>
              <a:t>Speak too fast or too slow</a:t>
            </a:r>
          </a:p>
          <a:p>
            <a:br>
              <a:rPr lang="en-US" dirty="0"/>
            </a:br>
            <a:r>
              <a:rPr lang="en-US" dirty="0"/>
              <a:t>Ignore audience feedback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 distracting gestures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1595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5A67-4A6A-F6A5-6844-3134E02F76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455417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3460604_win32_SL_V10" id="{99B34821-6204-44CE-8DD7-2088F7B07FF3}" vid="{E244DE33-B49D-4797-B149-ADA6E5DF59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A81F5C2-3514-4A07-8A5F-801AC1F704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F14FD5-A096-4D90-927F-14121C0402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9458E52-C9AB-45CD-90E2-A592FBC3F28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227</Words>
  <Application>Microsoft Office PowerPoint</Application>
  <PresentationFormat>Widescreen</PresentationFormat>
  <Paragraphs>26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Calibri</vt:lpstr>
      <vt:lpstr>Custom</vt:lpstr>
      <vt:lpstr>Presentation skills   Presented by I Divyateja – 160122749041 Dept of CSE (IOT) Chaitanya Bharathi institute of technology</vt:lpstr>
      <vt:lpstr>Importance of Presentation Skills </vt:lpstr>
      <vt:lpstr>  Key Aspects of Effective Presentation Skills    Content Clarity  Engagement Techniques  Confidence &amp; Body Language  Visual Aids &amp; Design  Practice &amp; Delivery   </vt:lpstr>
      <vt:lpstr>How to Improve Presentation Skills  📝 Content Clarity – Keep your message simple, structured, and easy to follow. Avoid cluttered slides and complex jargon.  🎤 Engagement Techniques – Use storytelling, ask questions, and encourage interaction to keep the audience interested.  💡 Confidence &amp; Body Language – Maintain eye contact, stand tall, and use hand gestures to reinforce key points. </vt:lpstr>
      <vt:lpstr>Dos &amp; Don’ts of Presentation Skills</vt:lpstr>
      <vt:lpstr>❌ Don’ts: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cp:lastModifiedBy>indrakanti teja</cp:lastModifiedBy>
  <cp:revision>2</cp:revision>
  <dcterms:created xsi:type="dcterms:W3CDTF">2024-01-03T23:14:54Z</dcterms:created>
  <dcterms:modified xsi:type="dcterms:W3CDTF">2025-02-27T06:27:19Z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