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17" r:id="rId5"/>
    <p:sldId id="320" r:id="rId6"/>
    <p:sldId id="308" r:id="rId7"/>
    <p:sldId id="278" r:id="rId8"/>
    <p:sldId id="309" r:id="rId9"/>
    <p:sldId id="263" r:id="rId10"/>
    <p:sldId id="311" r:id="rId11"/>
    <p:sldId id="310" r:id="rId12"/>
    <p:sldId id="312" r:id="rId13"/>
    <p:sldId id="316" r:id="rId14"/>
    <p:sldId id="319" r:id="rId15"/>
    <p:sldId id="318"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7" autoAdjust="0"/>
    <p:restoredTop sz="95405" autoAdjust="0"/>
  </p:normalViewPr>
  <p:slideViewPr>
    <p:cSldViewPr snapToGrid="0">
      <p:cViewPr varScale="1">
        <p:scale>
          <a:sx n="70" d="100"/>
          <a:sy n="70" d="100"/>
        </p:scale>
        <p:origin x="-702" y="-90"/>
      </p:cViewPr>
      <p:guideLst>
        <p:guide orient="horz" pos="528"/>
        <p:guide orient="horz" pos="1272"/>
        <p:guide orient="horz" pos="2312"/>
        <p:guide orient="horz" pos="1944"/>
        <p:guide orient="horz" pos="2328"/>
        <p:guide pos="3864"/>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pPr/>
              <a:t>9/29/2024</a:t>
            </a:fld>
            <a:endParaRPr lang="en-US" dirty="0"/>
          </a:p>
        </p:txBody>
      </p:sp>
      <p:sp>
        <p:nvSpPr>
          <p:cNvPr id="4" name="Footer Placeholder 3">
            <a:extLst>
              <a:ext uri="{FF2B5EF4-FFF2-40B4-BE49-F238E27FC236}">
                <a16:creationId xmlns:a16="http://schemas.microsoft.com/office/drawing/2014/main" xmlns=""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pPr/>
              <a:t>‹#›</a:t>
            </a:fld>
            <a:endParaRPr lang="en-US" dirty="0"/>
          </a:p>
        </p:txBody>
      </p:sp>
    </p:spTree>
    <p:extLst>
      <p:ext uri="{BB962C8B-B14F-4D97-AF65-F5344CB8AC3E}">
        <p14:creationId xmlns:p14="http://schemas.microsoft.com/office/powerpoint/2010/main" xmlns=""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pPr/>
              <a:t>9/29/2024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pPr/>
              <a:t>‹#›</a:t>
            </a:fld>
            <a:endParaRPr lang="en-US" noProof="0" dirty="0"/>
          </a:p>
        </p:txBody>
      </p:sp>
    </p:spTree>
    <p:extLst>
      <p:ext uri="{BB962C8B-B14F-4D97-AF65-F5344CB8AC3E}">
        <p14:creationId xmlns:p14="http://schemas.microsoft.com/office/powerpoint/2010/main" xmlns=""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16C1BFD7-3F26-AFD4-F030-DBE1AE11C1D7}"/>
              </a:ext>
            </a:extLst>
          </p:cNvPr>
          <p:cNvSpPr>
            <a:spLocks noGrp="1"/>
          </p:cNvSpPr>
          <p:nvPr>
            <p:ph type="sldNum" sz="quarter" idx="5"/>
          </p:nvPr>
        </p:nvSpPr>
        <p:spPr/>
        <p:txBody>
          <a:bodyPr/>
          <a:lstStyle/>
          <a:p>
            <a:fld id="{7C366290-4595-5745-A50F-D5EC13BAC604}" type="slidenum">
              <a:rPr lang="en-US" noProof="0" smtClean="0"/>
              <a:pPr/>
              <a:t>1</a:t>
            </a:fld>
            <a:endParaRPr lang="en-US" noProof="0" dirty="0"/>
          </a:p>
        </p:txBody>
      </p:sp>
    </p:spTree>
    <p:extLst>
      <p:ext uri="{BB962C8B-B14F-4D97-AF65-F5344CB8AC3E}">
        <p14:creationId xmlns:p14="http://schemas.microsoft.com/office/powerpoint/2010/main" xmlns=""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pPr/>
              <a:t>3</a:t>
            </a:fld>
            <a:endParaRPr lang="en-US" noProof="0" dirty="0"/>
          </a:p>
        </p:txBody>
      </p:sp>
    </p:spTree>
    <p:extLst>
      <p:ext uri="{BB962C8B-B14F-4D97-AF65-F5344CB8AC3E}">
        <p14:creationId xmlns:p14="http://schemas.microsoft.com/office/powerpoint/2010/main" xmlns=""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pPr/>
              <a:t>4</a:t>
            </a:fld>
            <a:endParaRPr lang="en-US" noProof="0" dirty="0"/>
          </a:p>
        </p:txBody>
      </p:sp>
    </p:spTree>
    <p:extLst>
      <p:ext uri="{BB962C8B-B14F-4D97-AF65-F5344CB8AC3E}">
        <p14:creationId xmlns:p14="http://schemas.microsoft.com/office/powerpoint/2010/main" xmlns="" val="67409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pPr/>
              <a:t>5</a:t>
            </a:fld>
            <a:endParaRPr lang="en-US" noProof="0" dirty="0"/>
          </a:p>
        </p:txBody>
      </p:sp>
    </p:spTree>
    <p:extLst>
      <p:ext uri="{BB962C8B-B14F-4D97-AF65-F5344CB8AC3E}">
        <p14:creationId xmlns:p14="http://schemas.microsoft.com/office/powerpoint/2010/main" xmlns=""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pPr/>
              <a:t>6</a:t>
            </a:fld>
            <a:endParaRPr lang="en-US" noProof="0" dirty="0"/>
          </a:p>
        </p:txBody>
      </p:sp>
    </p:spTree>
    <p:extLst>
      <p:ext uri="{BB962C8B-B14F-4D97-AF65-F5344CB8AC3E}">
        <p14:creationId xmlns:p14="http://schemas.microsoft.com/office/powerpoint/2010/main" xmlns=""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pPr/>
              <a:t>7</a:t>
            </a:fld>
            <a:endParaRPr lang="en-US" noProof="0" dirty="0"/>
          </a:p>
        </p:txBody>
      </p:sp>
    </p:spTree>
    <p:extLst>
      <p:ext uri="{BB962C8B-B14F-4D97-AF65-F5344CB8AC3E}">
        <p14:creationId xmlns:p14="http://schemas.microsoft.com/office/powerpoint/2010/main" xmlns="" val="321089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pPr/>
              <a:t>8</a:t>
            </a:fld>
            <a:endParaRPr lang="en-US" noProof="0" dirty="0"/>
          </a:p>
        </p:txBody>
      </p:sp>
    </p:spTree>
    <p:extLst>
      <p:ext uri="{BB962C8B-B14F-4D97-AF65-F5344CB8AC3E}">
        <p14:creationId xmlns:p14="http://schemas.microsoft.com/office/powerpoint/2010/main" xmlns=""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pPr/>
              <a:t>9</a:t>
            </a:fld>
            <a:endParaRPr lang="en-US" noProof="0" dirty="0"/>
          </a:p>
        </p:txBody>
      </p:sp>
    </p:spTree>
    <p:extLst>
      <p:ext uri="{BB962C8B-B14F-4D97-AF65-F5344CB8AC3E}">
        <p14:creationId xmlns:p14="http://schemas.microsoft.com/office/powerpoint/2010/main" xmlns="" val="347249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pPr/>
              <a:t>13</a:t>
            </a:fld>
            <a:endParaRPr lang="en-US" noProof="0" dirty="0"/>
          </a:p>
        </p:txBody>
      </p:sp>
    </p:spTree>
    <p:extLst>
      <p:ext uri="{BB962C8B-B14F-4D97-AF65-F5344CB8AC3E}">
        <p14:creationId xmlns:p14="http://schemas.microsoft.com/office/powerpoint/2010/main" xmlns=""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4D792B1F-855B-FC83-1023-94C0976E9848}"/>
              </a:ext>
              <a:ext uri="{C183D7F6-B498-43B3-948B-1728B52AA6E4}">
                <adec:decorative xmlns:adec="http://schemas.microsoft.com/office/drawing/2017/decorative" xmlns=""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xmlns="" id="{EF359D7C-AC03-77FE-CA1D-B96B46B08D16}"/>
              </a:ext>
              <a:ext uri="{C183D7F6-B498-43B3-948B-1728B52AA6E4}">
                <adec:decorative xmlns:adec="http://schemas.microsoft.com/office/drawing/2017/decorative" xmlns=""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xmlns="" id="{C9AA487F-3729-4692-1A21-35558A2D840B}"/>
              </a:ext>
              <a:ext uri="{C183D7F6-B498-43B3-948B-1728B52AA6E4}">
                <adec:decorative xmlns:adec="http://schemas.microsoft.com/office/drawing/2017/decorative" xmlns=""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84B8E19A-569B-855B-EBF8-C02F2998ABC8}"/>
              </a:ext>
              <a:ext uri="{C183D7F6-B498-43B3-948B-1728B52AA6E4}">
                <adec:decorative xmlns:adec="http://schemas.microsoft.com/office/drawing/2017/decorative" xmlns=""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xmlns=""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xmlns="" id="{4A781A8E-199F-1F48-C80E-B6501B563323}"/>
              </a:ext>
              <a:ext uri="{C183D7F6-B498-43B3-948B-1728B52AA6E4}">
                <adec:decorative xmlns:adec="http://schemas.microsoft.com/office/drawing/2017/decorative" xmlns=""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xmlns="" id="{11C6679A-1B60-DCCD-7295-255649B92C60}"/>
              </a:ext>
              <a:ext uri="{C183D7F6-B498-43B3-948B-1728B52AA6E4}">
                <adec:decorative xmlns:adec="http://schemas.microsoft.com/office/drawing/2017/decorative" xmlns=""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xmlns="" id="{1C466053-4CA7-4CBB-C1D2-19FE899BEDFC}"/>
              </a:ext>
              <a:ext uri="{C183D7F6-B498-43B3-948B-1728B52AA6E4}">
                <adec:decorative xmlns:adec="http://schemas.microsoft.com/office/drawing/2017/decorative" xmlns=""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xmlns="" id="{1100480F-88D3-CF82-FAF8-9527C86BCAE2}"/>
              </a:ext>
              <a:ext uri="{C183D7F6-B498-43B3-948B-1728B52AA6E4}">
                <adec:decorative xmlns:adec="http://schemas.microsoft.com/office/drawing/2017/decorative" xmlns=""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xmlns=""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xmlns=""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xmlns=""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xmlns=""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2236171487"/>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B05A86D8-26B0-1ADB-0CE2-B445D2A2866D}"/>
              </a:ext>
              <a:ext uri="{C183D7F6-B498-43B3-948B-1728B52AA6E4}">
                <adec:decorative xmlns:adec="http://schemas.microsoft.com/office/drawing/2017/decorative" xmlns=""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33A68E8B-64DF-46D3-2FA2-4BBBBF8BFB15}"/>
              </a:ext>
              <a:ext uri="{C183D7F6-B498-43B3-948B-1728B52AA6E4}">
                <adec:decorative xmlns:adec="http://schemas.microsoft.com/office/drawing/2017/decorative" xmlns=""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xmlns=""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xmlns=""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xmlns=""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xmlns=""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339423165"/>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xmlns="" id="{CADEA8BB-3550-ABDA-99A6-455084D5D432}"/>
              </a:ext>
              <a:ext uri="{C183D7F6-B498-43B3-948B-1728B52AA6E4}">
                <adec:decorative xmlns:adec="http://schemas.microsoft.com/office/drawing/2017/decorative" xmlns=""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F0A8F0DB-3D3D-DC0F-84AC-4386B58AD6E5}"/>
              </a:ext>
              <a:ext uri="{C183D7F6-B498-43B3-948B-1728B52AA6E4}">
                <adec:decorative xmlns:adec="http://schemas.microsoft.com/office/drawing/2017/decorative" xmlns=""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xmlns=""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xmlns=""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xmlns=""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2306274893"/>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xmlns="" id="{686C03E6-655F-A394-4461-7BC878C418BB}"/>
              </a:ext>
              <a:ext uri="{C183D7F6-B498-43B3-948B-1728B52AA6E4}">
                <adec:decorative xmlns:adec="http://schemas.microsoft.com/office/drawing/2017/decorative" xmlns=""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xmlns="" id="{BF7A62BA-11D3-585A-8CBD-5E0FB4DE522D}"/>
              </a:ext>
              <a:ext uri="{C183D7F6-B498-43B3-948B-1728B52AA6E4}">
                <adec:decorative xmlns:adec="http://schemas.microsoft.com/office/drawing/2017/decorative" xmlns=""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8E1AE81E-772F-B009-AF15-C0FC060518A7}"/>
              </a:ext>
              <a:ext uri="{C183D7F6-B498-43B3-948B-1728B52AA6E4}">
                <adec:decorative xmlns:adec="http://schemas.microsoft.com/office/drawing/2017/decorative" xmlns=""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xmlns=""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ADCC72F6-C144-5508-40C5-E1B3FC085B94}"/>
              </a:ext>
              <a:ext uri="{C183D7F6-B498-43B3-948B-1728B52AA6E4}">
                <adec:decorative xmlns:adec="http://schemas.microsoft.com/office/drawing/2017/decorative" xmlns=""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xmlns="" id="{FF76D2EA-2C6E-B0B2-DC0D-F9EF636E5856}"/>
                </a:ext>
                <a:ext uri="{C183D7F6-B498-43B3-948B-1728B52AA6E4}">
                  <adec:decorative xmlns:adec="http://schemas.microsoft.com/office/drawing/2017/decorative" xmlns=""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xmlns="" id="{90315871-F40F-D512-8E3F-B40F36BD4224}"/>
                </a:ext>
                <a:ext uri="{C183D7F6-B498-43B3-948B-1728B52AA6E4}">
                  <adec:decorative xmlns:adec="http://schemas.microsoft.com/office/drawing/2017/decorative" xmlns=""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xmlns="" id="{10C11C1A-EFCF-278A-D083-93F07D4DEA67}"/>
              </a:ext>
              <a:ext uri="{C183D7F6-B498-43B3-948B-1728B52AA6E4}">
                <adec:decorative xmlns:adec="http://schemas.microsoft.com/office/drawing/2017/decorative" xmlns=""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xmlns=""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941984E2-3225-05D3-3A3D-9D5F5840ED60}"/>
              </a:ext>
              <a:ext uri="{C183D7F6-B498-43B3-948B-1728B52AA6E4}">
                <adec:decorative xmlns:adec="http://schemas.microsoft.com/office/drawing/2017/decorative" xmlns=""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xmlns="" id="{070813B7-403A-9A3E-5E5C-44C1680DE4C3}"/>
              </a:ext>
              <a:ext uri="{C183D7F6-B498-43B3-948B-1728B52AA6E4}">
                <adec:decorative xmlns:adec="http://schemas.microsoft.com/office/drawing/2017/decorative" xmlns=""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xmlns="" id="{7A7BB3C1-4B05-D5B3-C61C-1CD390CEEF2B}"/>
              </a:ext>
              <a:ext uri="{C183D7F6-B498-43B3-948B-1728B52AA6E4}">
                <adec:decorative xmlns:adec="http://schemas.microsoft.com/office/drawing/2017/decorative" xmlns=""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xmlns="" id="{CE6955A7-F39A-1FBB-FF32-C6F0E3289273}"/>
              </a:ext>
              <a:ext uri="{C183D7F6-B498-43B3-948B-1728B52AA6E4}">
                <adec:decorative xmlns:adec="http://schemas.microsoft.com/office/drawing/2017/decorative" xmlns=""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970575627"/>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xmlns="" id="{B5ED90D1-D640-D115-6711-35DE812FC014}"/>
              </a:ext>
              <a:ext uri="{C183D7F6-B498-43B3-948B-1728B52AA6E4}">
                <adec:decorative xmlns:adec="http://schemas.microsoft.com/office/drawing/2017/decorative" xmlns=""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xmlns="" id="{F8D9EAE4-01F5-6C99-C91E-BF0FD0CD1CEF}"/>
              </a:ext>
              <a:ext uri="{C183D7F6-B498-43B3-948B-1728B52AA6E4}">
                <adec:decorative xmlns:adec="http://schemas.microsoft.com/office/drawing/2017/decorative" xmlns=""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xmlns=""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xmlns=""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xmlns="" id="{D24A04BE-9BA3-80DD-EE68-A8B8BA08532B}"/>
              </a:ext>
              <a:ext uri="{C183D7F6-B498-43B3-948B-1728B52AA6E4}">
                <adec:decorative xmlns:adec="http://schemas.microsoft.com/office/drawing/2017/decorative" xmlns=""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xmlns="" id="{9E4F6A04-3331-D4C7-3EAE-0F69B48A7C71}"/>
              </a:ext>
              <a:ext uri="{C183D7F6-B498-43B3-948B-1728B52AA6E4}">
                <adec:decorative xmlns:adec="http://schemas.microsoft.com/office/drawing/2017/decorative" xmlns=""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587ACFB-02E0-79F1-D5B0-E8B18598D688}"/>
              </a:ext>
              <a:ext uri="{C183D7F6-B498-43B3-948B-1728B52AA6E4}">
                <adec:decorative xmlns:adec="http://schemas.microsoft.com/office/drawing/2017/decorative" xmlns=""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xmlns=""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xmlns=""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xmlns=""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xmlns=""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98639877-C4A6-4E44-C600-FE3C6CD5F187}"/>
              </a:ext>
              <a:ext uri="{C183D7F6-B498-43B3-948B-1728B52AA6E4}">
                <adec:decorative xmlns:adec="http://schemas.microsoft.com/office/drawing/2017/decorative" xmlns=""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xmlns="" id="{F0439AA5-A7EE-A20E-BB67-D356776D0B21}"/>
                </a:ext>
                <a:ext uri="{C183D7F6-B498-43B3-948B-1728B52AA6E4}">
                  <adec:decorative xmlns:adec="http://schemas.microsoft.com/office/drawing/2017/decorative" xmlns=""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xmlns="" id="{39E752F7-61F0-6779-9E8E-3541BFF7D2CF}"/>
                </a:ext>
                <a:ext uri="{C183D7F6-B498-43B3-948B-1728B52AA6E4}">
                  <adec:decorative xmlns:adec="http://schemas.microsoft.com/office/drawing/2017/decorative" xmlns=""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xmlns=""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xmlns="" id="{6FD0E545-8D0D-B848-836A-23CEBCD6B0A5}"/>
              </a:ext>
              <a:ext uri="{C183D7F6-B498-43B3-948B-1728B52AA6E4}">
                <adec:decorative xmlns:adec="http://schemas.microsoft.com/office/drawing/2017/decorative" xmlns=""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xmlns="" id="{7114E853-6F7C-9899-77FD-0E77D0A86207}"/>
              </a:ext>
              <a:ext uri="{C183D7F6-B498-43B3-948B-1728B52AA6E4}">
                <adec:decorative xmlns:adec="http://schemas.microsoft.com/office/drawing/2017/decorative" xmlns=""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xmlns="" id="{69002426-033B-400A-C519-AF4C659C4F05}"/>
              </a:ext>
              <a:ext uri="{C183D7F6-B498-43B3-948B-1728B52AA6E4}">
                <adec:decorative xmlns:adec="http://schemas.microsoft.com/office/drawing/2017/decorative" xmlns=""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xmlns=""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xmlns=""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xmlns="" id="{90FA743D-BDB5-4069-7325-E91CA7BC3ED7}"/>
              </a:ext>
              <a:ext uri="{C183D7F6-B498-43B3-948B-1728B52AA6E4}">
                <adec:decorative xmlns:adec="http://schemas.microsoft.com/office/drawing/2017/decorative" xmlns=""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xmlns="" id="{2FE03F25-D589-68A8-30C7-175547B6A9EE}"/>
              </a:ext>
              <a:ext uri="{C183D7F6-B498-43B3-948B-1728B52AA6E4}">
                <adec:decorative xmlns:adec="http://schemas.microsoft.com/office/drawing/2017/decorative" xmlns=""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xmlns="" id="{7CB19B63-2AAF-E86D-D7F1-B659DB36B5AC}"/>
              </a:ext>
              <a:ext uri="{C183D7F6-B498-43B3-948B-1728B52AA6E4}">
                <adec:decorative xmlns:adec="http://schemas.microsoft.com/office/drawing/2017/decorative" xmlns="" val="1"/>
              </a:ext>
            </a:extLst>
          </p:cNvPr>
          <p:cNvPicPr>
            <a:picLocks noChangeAspect="1"/>
          </p:cNvPicPr>
          <p:nvPr userDrawn="1"/>
        </p:nvPicPr>
        <p:blipFill>
          <a:blip r:embed="rId2">
            <a:alphaModFix/>
            <a:extLst>
              <a:ext uri="{96DAC541-7B7A-43D3-8B79-37D633B846F1}">
                <asvg:svgBlip xmlns:asvg="http://schemas.microsoft.com/office/drawing/2016/SVG/main" xmlns=""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xmlns="" id="{83712F38-4391-A499-56E2-8F095A506D08}"/>
              </a:ext>
              <a:ext uri="{C183D7F6-B498-43B3-948B-1728B52AA6E4}">
                <adec:decorative xmlns:adec="http://schemas.microsoft.com/office/drawing/2017/decorative" xmlns=""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xmlns=""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xmlns="" val="3429611174"/>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xmlns=""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xmlns=""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xmlns="" id="{A3F1B258-8FBC-06A8-3A1F-466CEEDBBEF2}"/>
              </a:ext>
              <a:ext uri="{C183D7F6-B498-43B3-948B-1728B52AA6E4}">
                <adec:decorative xmlns:adec="http://schemas.microsoft.com/office/drawing/2017/decorative" xmlns=""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xmlns="" id="{8BAD4AF0-64CE-5C0E-5440-00F8FC6B3194}"/>
              </a:ext>
              <a:ext uri="{C183D7F6-B498-43B3-948B-1728B52AA6E4}">
                <adec:decorative xmlns:adec="http://schemas.microsoft.com/office/drawing/2017/decorative" xmlns=""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xmlns=""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3452433515"/>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7DCD020E-88CF-303D-F947-8EE980AC8093}"/>
              </a:ext>
              <a:ext uri="{C183D7F6-B498-43B3-948B-1728B52AA6E4}">
                <adec:decorative xmlns:adec="http://schemas.microsoft.com/office/drawing/2017/decorative" xmlns=""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xmlns=""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xmlns=""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xmlns=""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xmlns=""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xmlns=""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EB31668E-263B-8FB1-9DBB-25F22BB441B3}"/>
              </a:ext>
              <a:ext uri="{C183D7F6-B498-43B3-948B-1728B52AA6E4}">
                <adec:decorative xmlns:adec="http://schemas.microsoft.com/office/drawing/2017/decorative" xmlns=""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972DA96-A413-EF87-50D3-D8EF54FD9F55}"/>
              </a:ext>
              <a:ext uri="{C183D7F6-B498-43B3-948B-1728B52AA6E4}">
                <adec:decorative xmlns:adec="http://schemas.microsoft.com/office/drawing/2017/decorative" xmlns=""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xmlns=""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xmlns=""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xmlns=""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xmlns=""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4030094665"/>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xmlns=""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xmlns=""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xmlns=""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B45A4A65-E8B8-40CF-7ABD-97EA8FA97521}"/>
              </a:ext>
            </a:extLst>
          </p:cNvPr>
          <p:cNvSpPr>
            <a:spLocks noGrp="1"/>
          </p:cNvSpPr>
          <p:nvPr>
            <p:ph type="ctrTitle"/>
          </p:nvPr>
        </p:nvSpPr>
        <p:spPr>
          <a:xfrm>
            <a:off x="915924" y="914400"/>
            <a:ext cx="10360152" cy="5029200"/>
          </a:xfrm>
        </p:spPr>
        <p:txBody>
          <a:bodyPr anchor="ctr"/>
          <a:lstStyle/>
          <a:p>
            <a:r>
              <a:rPr lang="en-US" b="1" dirty="0" smtClean="0">
                <a:latin typeface="Times New Roman" pitchFamily="18" charset="0"/>
                <a:cs typeface="Times New Roman" pitchFamily="18" charset="0"/>
              </a:rPr>
              <a:t>OPTION TRADING USING MACHINE LEARNING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96E3FD31-D19A-BFEB-821F-C00103830DC9}"/>
              </a:ext>
            </a:extLst>
          </p:cNvPr>
          <p:cNvSpPr>
            <a:spLocks noGrp="1"/>
          </p:cNvSpPr>
          <p:nvPr>
            <p:ph type="title"/>
          </p:nvPr>
        </p:nvSpPr>
        <p:spPr>
          <a:xfrm>
            <a:off x="914400" y="354842"/>
            <a:ext cx="10360152" cy="1132764"/>
          </a:xfrm>
        </p:spPr>
        <p:txBody>
          <a:bodyPr/>
          <a:lstStyle/>
          <a:p>
            <a:r>
              <a:rPr lang="en-US" b="1" dirty="0" smtClean="0">
                <a:latin typeface="Times New Roman" pitchFamily="18" charset="0"/>
                <a:cs typeface="Times New Roman" pitchFamily="18" charset="0"/>
              </a:rPr>
              <a:t>CALL AND PUT OPTION</a:t>
            </a:r>
            <a:r>
              <a:rPr lang="en-US" sz="3200"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CF3ADB94-FC21-07C5-1FC9-E729C5DEDFC6}"/>
              </a:ext>
            </a:extLst>
          </p:cNvPr>
          <p:cNvSpPr>
            <a:spLocks noGrp="1"/>
          </p:cNvSpPr>
          <p:nvPr>
            <p:ph sz="quarter" idx="12"/>
          </p:nvPr>
        </p:nvSpPr>
        <p:spPr>
          <a:xfrm>
            <a:off x="914399" y="2039111"/>
            <a:ext cx="2816352" cy="3840480"/>
          </a:xfrm>
        </p:spPr>
        <p:txBody>
          <a:bodyPr>
            <a:normAutofit/>
          </a:bodyPr>
          <a:lstStyle/>
          <a:p>
            <a:pPr algn="just"/>
            <a:r>
              <a:rPr lang="en-US" sz="2800" dirty="0">
                <a:latin typeface="Times New Roman" pitchFamily="18" charset="0"/>
                <a:cs typeface="Times New Roman" pitchFamily="18" charset="0"/>
              </a:rPr>
              <a:t>These two are the basic gateway that you should know to know about the indicator.</a:t>
            </a:r>
          </a:p>
          <a:p>
            <a:pPr algn="just"/>
            <a:endParaRPr lang="en-US" sz="2800" dirty="0">
              <a:latin typeface="Times New Roman" pitchFamily="18" charset="0"/>
              <a:cs typeface="Times New Roman" pitchFamily="18" charset="0"/>
            </a:endParaRPr>
          </a:p>
        </p:txBody>
      </p:sp>
      <p:graphicFrame>
        <p:nvGraphicFramePr>
          <p:cNvPr id="6" name="Table 4">
            <a:extLst>
              <a:ext uri="{FF2B5EF4-FFF2-40B4-BE49-F238E27FC236}">
                <a16:creationId xmlns:a16="http://schemas.microsoft.com/office/drawing/2014/main" xmlns="" id="{D3F53A55-1F2B-EB7F-3E43-C43170D77989}"/>
              </a:ext>
            </a:extLst>
          </p:cNvPr>
          <p:cNvGraphicFramePr>
            <a:graphicFrameLocks noGrp="1"/>
          </p:cNvGraphicFramePr>
          <p:nvPr>
            <p:ph sz="quarter" idx="13"/>
            <p:extLst>
              <p:ext uri="{D42A27DB-BD31-4B8C-83A1-F6EECF244321}">
                <p14:modId xmlns:p14="http://schemas.microsoft.com/office/powerpoint/2010/main" xmlns="" val="918151239"/>
              </p:ext>
            </p:extLst>
          </p:nvPr>
        </p:nvGraphicFramePr>
        <p:xfrm>
          <a:off x="10444480" y="7649308"/>
          <a:ext cx="833120" cy="30931247"/>
        </p:xfrm>
        <a:graphic>
          <a:graphicData uri="http://schemas.openxmlformats.org/drawingml/2006/table">
            <a:tbl>
              <a:tblPr firstRow="1" bandRow="1">
                <a:tableStyleId>{C4B1156A-380E-4F78-BDF5-A606A8083BF9}</a:tableStyleId>
              </a:tblPr>
              <a:tblGrid>
                <a:gridCol w="208280">
                  <a:extLst>
                    <a:ext uri="{9D8B030D-6E8A-4147-A177-3AD203B41FA5}">
                      <a16:colId xmlns:a16="http://schemas.microsoft.com/office/drawing/2014/main" xmlns="" val="1689330750"/>
                    </a:ext>
                  </a:extLst>
                </a:gridCol>
                <a:gridCol w="208280">
                  <a:extLst>
                    <a:ext uri="{9D8B030D-6E8A-4147-A177-3AD203B41FA5}">
                      <a16:colId xmlns:a16="http://schemas.microsoft.com/office/drawing/2014/main" xmlns="" val="2660631934"/>
                    </a:ext>
                  </a:extLst>
                </a:gridCol>
                <a:gridCol w="208280">
                  <a:extLst>
                    <a:ext uri="{9D8B030D-6E8A-4147-A177-3AD203B41FA5}">
                      <a16:colId xmlns:a16="http://schemas.microsoft.com/office/drawing/2014/main" xmlns="" val="3909717689"/>
                    </a:ext>
                  </a:extLst>
                </a:gridCol>
                <a:gridCol w="208280">
                  <a:extLst>
                    <a:ext uri="{9D8B030D-6E8A-4147-A177-3AD203B41FA5}">
                      <a16:colId xmlns:a16="http://schemas.microsoft.com/office/drawing/2014/main" xmlns="" val="1603189107"/>
                    </a:ext>
                  </a:extLst>
                </a:gridCol>
              </a:tblGrid>
              <a:tr h="1840720">
                <a:tc>
                  <a:txBody>
                    <a:bodyPr/>
                    <a:lstStyle/>
                    <a:p>
                      <a:endParaRPr lang="en-US" sz="2000" b="0" dirty="0"/>
                    </a:p>
                  </a:txBody>
                  <a:tcPr anchor="ctr"/>
                </a:tc>
                <a:tc>
                  <a:txBody>
                    <a:bodyPr/>
                    <a:lstStyle/>
                    <a:p>
                      <a:endParaRPr lang="en-US" sz="2000" b="0" dirty="0"/>
                    </a:p>
                  </a:txBody>
                  <a:tcPr anchor="ctr"/>
                </a:tc>
                <a:tc>
                  <a:txBody>
                    <a:bodyPr/>
                    <a:lstStyle/>
                    <a:p>
                      <a:r>
                        <a:rPr lang="en-US" sz="2000" b="0" dirty="0"/>
                        <a:t>TARGET</a:t>
                      </a:r>
                    </a:p>
                  </a:txBody>
                  <a:tcPr anchor="ctr"/>
                </a:tc>
                <a:tc>
                  <a:txBody>
                    <a:bodyPr/>
                    <a:lstStyle/>
                    <a:p>
                      <a:r>
                        <a:rPr lang="en-US" sz="2000" b="0" dirty="0"/>
                        <a:t>ACTUAL</a:t>
                      </a:r>
                    </a:p>
                  </a:txBody>
                  <a:tcPr anchor="ctr"/>
                </a:tc>
                <a:extLst>
                  <a:ext uri="{0D108BD9-81ED-4DB2-BD59-A6C34878D82A}">
                    <a16:rowId xmlns:a16="http://schemas.microsoft.com/office/drawing/2014/main" xmlns="" val="479928716"/>
                  </a:ext>
                </a:extLst>
              </a:tr>
              <a:tr h="4566047">
                <a:tc>
                  <a:txBody>
                    <a:bodyPr/>
                    <a:lstStyle/>
                    <a:p>
                      <a:endParaRPr lang="en-US" sz="2000" b="0" dirty="0"/>
                    </a:p>
                  </a:txBody>
                  <a:tcPr anchor="ctr"/>
                </a:tc>
                <a:tc>
                  <a:txBody>
                    <a:bodyPr/>
                    <a:lstStyle/>
                    <a:p>
                      <a:endParaRPr lang="en-US" sz="2000" b="0" dirty="0"/>
                    </a:p>
                  </a:txBody>
                  <a:tcPr anchor="ctr"/>
                </a:tc>
                <a:tc>
                  <a:txBody>
                    <a:bodyPr/>
                    <a:lstStyle/>
                    <a:p>
                      <a:r>
                        <a:rPr lang="en-US" sz="2000" b="0" dirty="0"/>
                        <a:t>150</a:t>
                      </a:r>
                    </a:p>
                  </a:txBody>
                  <a:tcPr anchor="ctr"/>
                </a:tc>
                <a:tc>
                  <a:txBody>
                    <a:bodyPr/>
                    <a:lstStyle/>
                    <a:p>
                      <a:r>
                        <a:rPr lang="en-US" sz="2000" b="0" dirty="0"/>
                        <a:t>120</a:t>
                      </a:r>
                    </a:p>
                  </a:txBody>
                  <a:tcPr anchor="ctr"/>
                </a:tc>
                <a:extLst>
                  <a:ext uri="{0D108BD9-81ED-4DB2-BD59-A6C34878D82A}">
                    <a16:rowId xmlns:a16="http://schemas.microsoft.com/office/drawing/2014/main" xmlns="" val="1760208656"/>
                  </a:ext>
                </a:extLst>
              </a:tr>
              <a:tr h="5054676">
                <a:tc>
                  <a:txBody>
                    <a:bodyPr/>
                    <a:lstStyle/>
                    <a:p>
                      <a:r>
                        <a:rPr lang="en-US" sz="2000" b="0" dirty="0" err="1"/>
                        <a:t>Engagemnt</a:t>
                      </a:r>
                      <a:r>
                        <a:rPr lang="en-US" sz="2000" b="0" dirty="0"/>
                        <a:t> duration</a:t>
                      </a:r>
                    </a:p>
                  </a:txBody>
                  <a:tcPr anchor="ctr"/>
                </a:tc>
                <a:tc>
                  <a:txBody>
                    <a:bodyPr/>
                    <a:lstStyle/>
                    <a:p>
                      <a:r>
                        <a:rPr lang="en-US" sz="2000" b="0" dirty="0"/>
                        <a:t>Minutes</a:t>
                      </a:r>
                    </a:p>
                  </a:txBody>
                  <a:tcPr anchor="ctr"/>
                </a:tc>
                <a:tc>
                  <a:txBody>
                    <a:bodyPr/>
                    <a:lstStyle/>
                    <a:p>
                      <a:r>
                        <a:rPr lang="en-US" sz="2000" b="0" dirty="0"/>
                        <a:t>60</a:t>
                      </a:r>
                    </a:p>
                  </a:txBody>
                  <a:tcPr anchor="ctr"/>
                </a:tc>
                <a:tc>
                  <a:txBody>
                    <a:bodyPr/>
                    <a:lstStyle/>
                    <a:p>
                      <a:r>
                        <a:rPr lang="en-US" sz="2000" b="0" dirty="0"/>
                        <a:t>75</a:t>
                      </a:r>
                    </a:p>
                  </a:txBody>
                  <a:tcPr anchor="ctr"/>
                </a:tc>
                <a:extLst>
                  <a:ext uri="{0D108BD9-81ED-4DB2-BD59-A6C34878D82A}">
                    <a16:rowId xmlns:a16="http://schemas.microsoft.com/office/drawing/2014/main" xmlns="" val="3634243071"/>
                  </a:ext>
                </a:extLst>
              </a:tr>
              <a:tr h="4178143">
                <a:tc>
                  <a:txBody>
                    <a:bodyPr/>
                    <a:lstStyle/>
                    <a:p>
                      <a:r>
                        <a:rPr lang="en-US" sz="2000" b="0" dirty="0"/>
                        <a:t>Q&amp;A interaction</a:t>
                      </a:r>
                    </a:p>
                  </a:txBody>
                  <a:tcPr anchor="ctr"/>
                </a:tc>
                <a:tc>
                  <a:txBody>
                    <a:bodyPr/>
                    <a:lstStyle/>
                    <a:p>
                      <a:r>
                        <a:rPr lang="en-US" sz="2000" b="0" dirty="0"/>
                        <a:t># of questions</a:t>
                      </a:r>
                    </a:p>
                  </a:txBody>
                  <a:tcPr anchor="ctr"/>
                </a:tc>
                <a:tc>
                  <a:txBody>
                    <a:bodyPr/>
                    <a:lstStyle/>
                    <a:p>
                      <a:r>
                        <a:rPr lang="en-US" sz="2000" b="0" dirty="0"/>
                        <a:t>10</a:t>
                      </a:r>
                    </a:p>
                  </a:txBody>
                  <a:tcPr anchor="ctr"/>
                </a:tc>
                <a:tc>
                  <a:txBody>
                    <a:bodyPr/>
                    <a:lstStyle/>
                    <a:p>
                      <a:r>
                        <a:rPr lang="en-US" sz="2000" b="0" dirty="0"/>
                        <a:t>15</a:t>
                      </a:r>
                    </a:p>
                  </a:txBody>
                  <a:tcPr anchor="ctr"/>
                </a:tc>
                <a:extLst>
                  <a:ext uri="{0D108BD9-81ED-4DB2-BD59-A6C34878D82A}">
                    <a16:rowId xmlns:a16="http://schemas.microsoft.com/office/drawing/2014/main" xmlns="" val="415808797"/>
                  </a:ext>
                </a:extLst>
              </a:tr>
              <a:tr h="4762499">
                <a:tc>
                  <a:txBody>
                    <a:bodyPr/>
                    <a:lstStyle/>
                    <a:p>
                      <a:r>
                        <a:rPr lang="en-US" sz="2000" b="0" dirty="0"/>
                        <a:t>Positive feedback</a:t>
                      </a:r>
                    </a:p>
                  </a:txBody>
                  <a:tcPr anchor="ctr"/>
                </a:tc>
                <a:tc>
                  <a:txBody>
                    <a:bodyPr/>
                    <a:lstStyle/>
                    <a:p>
                      <a:r>
                        <a:rPr lang="en-US" sz="2000" b="0" dirty="0"/>
                        <a:t>Percentage (%)</a:t>
                      </a:r>
                    </a:p>
                  </a:txBody>
                  <a:tcPr anchor="ctr"/>
                </a:tc>
                <a:tc>
                  <a:txBody>
                    <a:bodyPr/>
                    <a:lstStyle/>
                    <a:p>
                      <a:r>
                        <a:rPr lang="en-US" sz="2000" b="0" dirty="0"/>
                        <a:t>90</a:t>
                      </a:r>
                    </a:p>
                  </a:txBody>
                  <a:tcPr anchor="ctr"/>
                </a:tc>
                <a:tc>
                  <a:txBody>
                    <a:bodyPr/>
                    <a:lstStyle/>
                    <a:p>
                      <a:r>
                        <a:rPr lang="en-US" sz="2000" b="0" dirty="0"/>
                        <a:t>95</a:t>
                      </a:r>
                    </a:p>
                  </a:txBody>
                  <a:tcPr anchor="ctr"/>
                </a:tc>
                <a:extLst>
                  <a:ext uri="{0D108BD9-81ED-4DB2-BD59-A6C34878D82A}">
                    <a16:rowId xmlns:a16="http://schemas.microsoft.com/office/drawing/2014/main" xmlns="" val="3150194648"/>
                  </a:ext>
                </a:extLst>
              </a:tr>
              <a:tr h="7684277">
                <a:tc>
                  <a:txBody>
                    <a:bodyPr/>
                    <a:lstStyle/>
                    <a:p>
                      <a:r>
                        <a:rPr lang="en-US" sz="2000" b="0" dirty="0"/>
                        <a:t>Rate of information retention</a:t>
                      </a:r>
                    </a:p>
                  </a:txBody>
                  <a:tcPr anchor="ctr"/>
                </a:tc>
                <a:tc>
                  <a:txBody>
                    <a:bodyPr/>
                    <a:lstStyle/>
                    <a:p>
                      <a:r>
                        <a:rPr lang="en-US" sz="2000" b="0" dirty="0"/>
                        <a:t>Percentage (%)</a:t>
                      </a:r>
                    </a:p>
                  </a:txBody>
                  <a:tcPr anchor="ctr"/>
                </a:tc>
                <a:tc>
                  <a:txBody>
                    <a:bodyPr/>
                    <a:lstStyle/>
                    <a:p>
                      <a:r>
                        <a:rPr lang="en-US" sz="2000" b="0" dirty="0"/>
                        <a:t>80</a:t>
                      </a:r>
                    </a:p>
                  </a:txBody>
                  <a:tcPr anchor="ctr"/>
                </a:tc>
                <a:tc>
                  <a:txBody>
                    <a:bodyPr/>
                    <a:lstStyle/>
                    <a:p>
                      <a:r>
                        <a:rPr lang="en-US" sz="2000" b="0" dirty="0"/>
                        <a:t>85</a:t>
                      </a:r>
                    </a:p>
                  </a:txBody>
                  <a:tcPr anchor="ctr"/>
                </a:tc>
                <a:extLst>
                  <a:ext uri="{0D108BD9-81ED-4DB2-BD59-A6C34878D82A}">
                    <a16:rowId xmlns:a16="http://schemas.microsoft.com/office/drawing/2014/main" xmlns="" val="380950325"/>
                  </a:ext>
                </a:extLst>
              </a:tr>
            </a:tbl>
          </a:graphicData>
        </a:graphic>
      </p:graphicFrame>
      <p:sp>
        <p:nvSpPr>
          <p:cNvPr id="5" name="Slide Number Placeholder 4">
            <a:extLst>
              <a:ext uri="{FF2B5EF4-FFF2-40B4-BE49-F238E27FC236}">
                <a16:creationId xmlns:a16="http://schemas.microsoft.com/office/drawing/2014/main" xmlns=""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pic>
        <p:nvPicPr>
          <p:cNvPr id="4" name="Picture 3">
            <a:extLst>
              <a:ext uri="{FF2B5EF4-FFF2-40B4-BE49-F238E27FC236}">
                <a16:creationId xmlns:a16="http://schemas.microsoft.com/office/drawing/2014/main" xmlns="" id="{4AF725D0-1AD6-F164-3C7C-1CDFCFEEAA4A}"/>
              </a:ext>
            </a:extLst>
          </p:cNvPr>
          <p:cNvPicPr>
            <a:picLocks noChangeAspect="1"/>
          </p:cNvPicPr>
          <p:nvPr/>
        </p:nvPicPr>
        <p:blipFill>
          <a:blip r:embed="rId2"/>
          <a:stretch>
            <a:fillRect/>
          </a:stretch>
        </p:blipFill>
        <p:spPr>
          <a:xfrm>
            <a:off x="4476466" y="1828801"/>
            <a:ext cx="6654596" cy="4114800"/>
          </a:xfrm>
          <a:prstGeom prst="rect">
            <a:avLst/>
          </a:prstGeom>
          <a:ln>
            <a:solidFill>
              <a:schemeClr val="tx1"/>
            </a:solidFill>
          </a:ln>
        </p:spPr>
      </p:pic>
    </p:spTree>
    <p:extLst>
      <p:ext uri="{BB962C8B-B14F-4D97-AF65-F5344CB8AC3E}">
        <p14:creationId xmlns:p14="http://schemas.microsoft.com/office/powerpoint/2010/main" xmlns="" val="53780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87246F-CC04-BC0A-C63F-9723CE6ED38B}"/>
              </a:ext>
            </a:extLst>
          </p:cNvPr>
          <p:cNvSpPr>
            <a:spLocks noGrp="1"/>
          </p:cNvSpPr>
          <p:nvPr>
            <p:ph type="title"/>
          </p:nvPr>
        </p:nvSpPr>
        <p:spPr/>
        <p:txBody>
          <a:bodyPr/>
          <a:lstStyle/>
          <a:p>
            <a:r>
              <a:rPr lang="en-IN" b="1" dirty="0" smtClean="0">
                <a:latin typeface="Times New Roman" pitchFamily="18" charset="0"/>
                <a:cs typeface="Times New Roman" pitchFamily="18" charset="0"/>
              </a:rPr>
              <a:t>UP TREND AND DOWN TREND</a:t>
            </a:r>
            <a:endParaRPr lang="en-IN" b="1" dirty="0">
              <a:latin typeface="Times New Roman" pitchFamily="18" charset="0"/>
              <a:cs typeface="Times New Roman" pitchFamily="18" charset="0"/>
            </a:endParaRPr>
          </a:p>
        </p:txBody>
      </p:sp>
      <p:pic>
        <p:nvPicPr>
          <p:cNvPr id="7" name="Content Placeholder 6">
            <a:extLst>
              <a:ext uri="{FF2B5EF4-FFF2-40B4-BE49-F238E27FC236}">
                <a16:creationId xmlns:a16="http://schemas.microsoft.com/office/drawing/2014/main" xmlns="" id="{9ABF11CB-BF76-220E-2E47-220B16CDE134}"/>
              </a:ext>
            </a:extLst>
          </p:cNvPr>
          <p:cNvPicPr>
            <a:picLocks noGrp="1" noChangeAspect="1"/>
          </p:cNvPicPr>
          <p:nvPr>
            <p:ph sz="quarter" idx="11"/>
          </p:nvPr>
        </p:nvPicPr>
        <p:blipFill>
          <a:blip r:embed="rId2"/>
          <a:stretch>
            <a:fillRect/>
          </a:stretch>
        </p:blipFill>
        <p:spPr>
          <a:xfrm>
            <a:off x="850034" y="2453054"/>
            <a:ext cx="4641129" cy="3007149"/>
          </a:xfrm>
          <a:ln>
            <a:solidFill>
              <a:schemeClr val="tx1"/>
            </a:solidFill>
          </a:ln>
        </p:spPr>
      </p:pic>
      <p:pic>
        <p:nvPicPr>
          <p:cNvPr id="9" name="Content Placeholder 8">
            <a:extLst>
              <a:ext uri="{FF2B5EF4-FFF2-40B4-BE49-F238E27FC236}">
                <a16:creationId xmlns:a16="http://schemas.microsoft.com/office/drawing/2014/main" xmlns="" id="{D62393E4-D9E8-316C-9CF0-DC00FF308E75}"/>
              </a:ext>
            </a:extLst>
          </p:cNvPr>
          <p:cNvPicPr>
            <a:picLocks noGrp="1" noChangeAspect="1"/>
          </p:cNvPicPr>
          <p:nvPr>
            <p:ph sz="quarter" idx="12"/>
          </p:nvPr>
        </p:nvPicPr>
        <p:blipFill>
          <a:blip r:embed="rId3"/>
          <a:stretch>
            <a:fillRect/>
          </a:stretch>
        </p:blipFill>
        <p:spPr>
          <a:xfrm>
            <a:off x="6357938" y="2473512"/>
            <a:ext cx="4576762" cy="3007939"/>
          </a:xfrm>
          <a:ln>
            <a:solidFill>
              <a:schemeClr val="tx1"/>
            </a:solidFill>
          </a:ln>
        </p:spPr>
      </p:pic>
      <p:sp>
        <p:nvSpPr>
          <p:cNvPr id="5" name="Slide Number Placeholder 4">
            <a:extLst>
              <a:ext uri="{FF2B5EF4-FFF2-40B4-BE49-F238E27FC236}">
                <a16:creationId xmlns:a16="http://schemas.microsoft.com/office/drawing/2014/main" xmlns="" id="{24730E30-E686-FC9F-0E6C-EB2874A9D5AD}"/>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xmlns="" val="335009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96895E6-7E59-9517-F4A5-CECC045A4382}"/>
              </a:ext>
            </a:extLst>
          </p:cNvPr>
          <p:cNvSpPr>
            <a:spLocks noGrp="1"/>
          </p:cNvSpPr>
          <p:nvPr>
            <p:ph type="sldNum" sz="quarter" idx="4"/>
          </p:nvPr>
        </p:nvSpPr>
        <p:spPr/>
        <p:txBody>
          <a:bodyPr/>
          <a:lstStyle/>
          <a:p>
            <a:fld id="{58FB4751-880F-D840-AAA9-3A15815CC996}" type="slidenum">
              <a:rPr lang="en-US" smtClean="0"/>
              <a:pPr/>
              <a:t>12</a:t>
            </a:fld>
            <a:endParaRPr lang="en-US" dirty="0"/>
          </a:p>
        </p:txBody>
      </p:sp>
      <p:pic>
        <p:nvPicPr>
          <p:cNvPr id="4" name="Picture 3">
            <a:extLst>
              <a:ext uri="{FF2B5EF4-FFF2-40B4-BE49-F238E27FC236}">
                <a16:creationId xmlns:a16="http://schemas.microsoft.com/office/drawing/2014/main" xmlns="" id="{D61228D8-BFDD-E478-0024-9A15C1E748E1}"/>
              </a:ext>
            </a:extLst>
          </p:cNvPr>
          <p:cNvPicPr>
            <a:picLocks noChangeAspect="1"/>
          </p:cNvPicPr>
          <p:nvPr/>
        </p:nvPicPr>
        <p:blipFill>
          <a:blip r:embed="rId2"/>
          <a:stretch>
            <a:fillRect/>
          </a:stretch>
        </p:blipFill>
        <p:spPr>
          <a:xfrm>
            <a:off x="1415562" y="531916"/>
            <a:ext cx="9161584" cy="5321284"/>
          </a:xfrm>
          <a:prstGeom prst="rect">
            <a:avLst/>
          </a:prstGeom>
          <a:ln>
            <a:solidFill>
              <a:schemeClr val="tx1"/>
            </a:solidFill>
          </a:ln>
        </p:spPr>
      </p:pic>
    </p:spTree>
    <p:extLst>
      <p:ext uri="{BB962C8B-B14F-4D97-AF65-F5344CB8AC3E}">
        <p14:creationId xmlns:p14="http://schemas.microsoft.com/office/powerpoint/2010/main" xmlns="" val="257674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5DC0028-4150-0F89-E59C-F563C67F6CFD}"/>
              </a:ext>
            </a:extLst>
          </p:cNvPr>
          <p:cNvSpPr>
            <a:spLocks noGrp="1"/>
          </p:cNvSpPr>
          <p:nvPr>
            <p:ph type="ctrTitle"/>
          </p:nvPr>
        </p:nvSpPr>
        <p:spPr>
          <a:xfrm>
            <a:off x="1555843" y="914400"/>
            <a:ext cx="8106771" cy="4135272"/>
          </a:xfrm>
        </p:spPr>
        <p:txBody>
          <a:bodyPr/>
          <a:lstStyle/>
          <a:p>
            <a:pPr algn="ctr"/>
            <a:r>
              <a:rPr lang="en-US" sz="5400" b="1" dirty="0" smtClean="0">
                <a:latin typeface="Times New Roman" pitchFamily="18" charset="0"/>
                <a:cs typeface="Times New Roman" pitchFamily="18" charset="0"/>
              </a:rPr>
              <a:t>	THANK</a:t>
            </a:r>
            <a:r>
              <a:rPr lang="en-US" b="1" dirty="0" smtClean="0">
                <a:latin typeface="Times New Roman" pitchFamily="18" charset="0"/>
                <a:cs typeface="Times New Roman" pitchFamily="18" charset="0"/>
              </a:rPr>
              <a:t> YOU</a:t>
            </a:r>
            <a:endParaRPr lang="en-US" b="1" dirty="0">
              <a:latin typeface="Times New Roman" pitchFamily="18" charset="0"/>
              <a:cs typeface="Times New Roman" pitchFamily="18" charset="0"/>
            </a:endParaRPr>
          </a:p>
        </p:txBody>
      </p:sp>
      <p:sp>
        <p:nvSpPr>
          <p:cNvPr id="11" name="Content Placeholder 10">
            <a:extLst>
              <a:ext uri="{FF2B5EF4-FFF2-40B4-BE49-F238E27FC236}">
                <a16:creationId xmlns:a16="http://schemas.microsoft.com/office/drawing/2014/main" xmlns="" id="{C6DCC38C-603B-CCD0-2914-0BBCD4F4F74E}"/>
              </a:ext>
            </a:extLst>
          </p:cNvPr>
          <p:cNvSpPr>
            <a:spLocks noGrp="1"/>
          </p:cNvSpPr>
          <p:nvPr>
            <p:ph sz="quarter" idx="13"/>
          </p:nvPr>
        </p:nvSpPr>
        <p:spPr>
          <a:xfrm>
            <a:off x="7340176" y="3903259"/>
            <a:ext cx="3867912" cy="2634018"/>
          </a:xfrm>
        </p:spPr>
        <p:txBody>
          <a:bodyPr anchor="ctr">
            <a:normAutofit/>
          </a:bodyPr>
          <a:lstStyle/>
          <a:p>
            <a:pPr algn="ctr"/>
            <a:r>
              <a:rPr lang="en-US" sz="2400" b="1" dirty="0" smtClean="0">
                <a:latin typeface="Times New Roman" pitchFamily="18" charset="0"/>
                <a:cs typeface="Times New Roman" pitchFamily="18" charset="0"/>
              </a:rPr>
              <a:t>Batch-C6</a:t>
            </a: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Suraj kumar panda</a:t>
            </a:r>
          </a:p>
          <a:p>
            <a:pPr lvl="1" algn="ctr"/>
            <a:r>
              <a:rPr lang="en-US" sz="2400" b="1" dirty="0" smtClean="0">
                <a:latin typeface="Times New Roman" pitchFamily="18" charset="0"/>
                <a:cs typeface="Times New Roman" pitchFamily="18" charset="0"/>
              </a:rPr>
              <a:t>DIVYA</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THAMMANA</a:t>
            </a:r>
            <a:endParaRPr lang="en-US" sz="2400" b="1" dirty="0">
              <a:latin typeface="Times New Roman" pitchFamily="18" charset="0"/>
              <a:cs typeface="Times New Roman" pitchFamily="18" charset="0"/>
            </a:endParaRPr>
          </a:p>
          <a:p>
            <a:pPr lvl="1" algn="ctr"/>
            <a:r>
              <a:rPr lang="en-US" sz="2400" b="1" dirty="0" smtClean="0">
                <a:latin typeface="Times New Roman" pitchFamily="18" charset="0"/>
                <a:cs typeface="Times New Roman" pitchFamily="18" charset="0"/>
              </a:rPr>
              <a:t>D.AANANDINI</a:t>
            </a:r>
            <a:endParaRPr lang="en-US" sz="2400" b="1" dirty="0">
              <a:latin typeface="Times New Roman" pitchFamily="18" charset="0"/>
              <a:cs typeface="Times New Roman" pitchFamily="18" charset="0"/>
            </a:endParaRPr>
          </a:p>
          <a:p>
            <a:pPr algn="ct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2937" y="914400"/>
            <a:ext cx="5409062" cy="5029200"/>
          </a:xfrm>
        </p:spPr>
        <p:txBody>
          <a:bodyPr/>
          <a:lstStyle/>
          <a:p>
            <a:r>
              <a:rPr lang="en-US" sz="2800" b="1" dirty="0" smtClean="0">
                <a:solidFill>
                  <a:schemeClr val="tx1"/>
                </a:solidFill>
                <a:latin typeface="Times New Roman" pitchFamily="18" charset="0"/>
                <a:cs typeface="Times New Roman" pitchFamily="18" charset="0"/>
              </a:rPr>
              <a:t>WHAT IS OPTION TRADING</a:t>
            </a:r>
            <a:endParaRPr lang="en-US" sz="2800" b="1"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3EE45-3924-5A20-4FDE-7EA6BBEBD06F}"/>
              </a:ext>
            </a:extLst>
          </p:cNvPr>
          <p:cNvSpPr>
            <a:spLocks noGrp="1"/>
          </p:cNvSpPr>
          <p:nvPr>
            <p:ph type="title"/>
          </p:nvPr>
        </p:nvSpPr>
        <p:spPr>
          <a:xfrm>
            <a:off x="914400" y="914400"/>
            <a:ext cx="5641848" cy="5029200"/>
          </a:xfrm>
        </p:spPr>
        <p:txBody>
          <a:bodyPr/>
          <a:lstStyle/>
          <a:p>
            <a:r>
              <a:rPr lang="en-US" sz="3600" b="1" dirty="0" smtClean="0">
                <a:latin typeface="Times New Roman" pitchFamily="18" charset="0"/>
                <a:cs typeface="Times New Roman" pitchFamily="18" charset="0"/>
              </a:rPr>
              <a:t>THE  NEED  OF  OUR PROJECT  IN TRADING</a:t>
            </a:r>
            <a:endParaRPr lang="en-US" sz="3600" b="1" dirty="0">
              <a:latin typeface="Times New Roman" pitchFamily="18" charset="0"/>
              <a:cs typeface="Times New Roman" pitchFamily="18" charset="0"/>
            </a:endParaRPr>
          </a:p>
        </p:txBody>
      </p:sp>
      <p:pic>
        <p:nvPicPr>
          <p:cNvPr id="6" name="Picture Placeholder 5">
            <a:extLst>
              <a:ext uri="{FF2B5EF4-FFF2-40B4-BE49-F238E27FC236}">
                <a16:creationId xmlns:a16="http://schemas.microsoft.com/office/drawing/2014/main" xmlns="" id="{D3AC5E71-FDE9-035F-1ABE-6E3E6DCA1084}"/>
              </a:ext>
            </a:extLst>
          </p:cNvPr>
          <p:cNvPicPr>
            <a:picLocks noGrp="1" noChangeAspect="1"/>
          </p:cNvPicPr>
          <p:nvPr>
            <p:ph type="pic" idx="1"/>
          </p:nvPr>
        </p:nvPicPr>
        <p:blipFill>
          <a:blip r:embed="rId3"/>
          <a:srcRect l="29549" r="29549"/>
          <a:stretch>
            <a:fillRect/>
          </a:stretch>
        </p:blipFill>
        <p:spPr/>
      </p:pic>
    </p:spTree>
    <p:extLst>
      <p:ext uri="{BB962C8B-B14F-4D97-AF65-F5344CB8AC3E}">
        <p14:creationId xmlns:p14="http://schemas.microsoft.com/office/powerpoint/2010/main" xmlns=""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1377AF6-2477-81EC-D1BC-43FD72DF18F6}"/>
              </a:ext>
            </a:extLst>
          </p:cNvPr>
          <p:cNvSpPr>
            <a:spLocks noGrp="1"/>
          </p:cNvSpPr>
          <p:nvPr>
            <p:ph type="title"/>
          </p:nvPr>
        </p:nvSpPr>
        <p:spPr>
          <a:xfrm>
            <a:off x="6332561" y="914400"/>
            <a:ext cx="4944468" cy="3234519"/>
          </a:xfrm>
        </p:spPr>
        <p:txBody>
          <a:bodyPr anchor="b"/>
          <a:lstStyle/>
          <a:p>
            <a:r>
              <a:rPr lang="en-US" sz="4400" b="1" dirty="0" smtClean="0">
                <a:latin typeface="Times New Roman" pitchFamily="18" charset="0"/>
                <a:cs typeface="Times New Roman" pitchFamily="18" charset="0"/>
              </a:rPr>
              <a:t>BANK</a:t>
            </a:r>
            <a:br>
              <a:rPr lang="en-US" sz="4400" b="1" dirty="0" smtClean="0">
                <a:latin typeface="Times New Roman" pitchFamily="18" charset="0"/>
                <a:cs typeface="Times New Roman" pitchFamily="18" charset="0"/>
              </a:rPr>
            </a:br>
            <a:r>
              <a:rPr lang="en-US" sz="4400" b="1" dirty="0" smtClean="0">
                <a:latin typeface="Times New Roman" pitchFamily="18" charset="0"/>
                <a:cs typeface="Times New Roman" pitchFamily="18" charset="0"/>
              </a:rPr>
              <a:t>NIFTY</a:t>
            </a:r>
            <a:endParaRPr lang="en-US" sz="4400" b="1" dirty="0">
              <a:latin typeface="Times New Roman" pitchFamily="18" charset="0"/>
              <a:cs typeface="Times New Roman" pitchFamily="18" charset="0"/>
            </a:endParaRPr>
          </a:p>
        </p:txBody>
      </p:sp>
      <p:sp>
        <p:nvSpPr>
          <p:cNvPr id="11" name="Content Placeholder 10">
            <a:extLst>
              <a:ext uri="{FF2B5EF4-FFF2-40B4-BE49-F238E27FC236}">
                <a16:creationId xmlns:a16="http://schemas.microsoft.com/office/drawing/2014/main" xmlns="" id="{000EBDF4-3413-FCF9-2E25-9A254A61F23E}"/>
              </a:ext>
            </a:extLst>
          </p:cNvPr>
          <p:cNvSpPr>
            <a:spLocks noGrp="1"/>
          </p:cNvSpPr>
          <p:nvPr>
            <p:ph idx="10"/>
          </p:nvPr>
        </p:nvSpPr>
        <p:spPr>
          <a:xfrm>
            <a:off x="6182436" y="4271749"/>
            <a:ext cx="5094592" cy="1690139"/>
          </a:xfrm>
        </p:spPr>
        <p:txBody>
          <a:bodyPr/>
          <a:lstStyle/>
          <a:p>
            <a:r>
              <a:rPr lang="en-US" sz="2800" dirty="0">
                <a:latin typeface="Times New Roman" pitchFamily="18" charset="0"/>
                <a:cs typeface="Times New Roman" pitchFamily="18" charset="0"/>
              </a:rPr>
              <a:t>stock market index</a:t>
            </a:r>
          </a:p>
        </p:txBody>
      </p:sp>
      <p:pic>
        <p:nvPicPr>
          <p:cNvPr id="7" name="Picture Placeholder 6">
            <a:extLst>
              <a:ext uri="{FF2B5EF4-FFF2-40B4-BE49-F238E27FC236}">
                <a16:creationId xmlns:a16="http://schemas.microsoft.com/office/drawing/2014/main" xmlns="" id="{12F8C00F-7FAF-FE0B-2C7D-359A2B49400F}"/>
              </a:ext>
            </a:extLst>
          </p:cNvPr>
          <p:cNvPicPr>
            <a:picLocks noGrp="1" noChangeAspect="1"/>
          </p:cNvPicPr>
          <p:nvPr>
            <p:ph type="pic" sz="quarter" idx="11"/>
          </p:nvPr>
        </p:nvPicPr>
        <p:blipFill>
          <a:blip r:embed="rId3"/>
          <a:srcRect l="23859" r="23859"/>
          <a:stretch>
            <a:fillRect/>
          </a:stretch>
        </p:blipFill>
        <p:spPr/>
      </p:pic>
    </p:spTree>
    <p:extLst>
      <p:ext uri="{BB962C8B-B14F-4D97-AF65-F5344CB8AC3E}">
        <p14:creationId xmlns:p14="http://schemas.microsoft.com/office/powerpoint/2010/main" xmlns=""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A7BE12AD-D808-BDE0-3EB8-5BC50B1D8474}"/>
              </a:ext>
            </a:extLst>
          </p:cNvPr>
          <p:cNvSpPr>
            <a:spLocks noGrp="1"/>
          </p:cNvSpPr>
          <p:nvPr>
            <p:ph type="title"/>
          </p:nvPr>
        </p:nvSpPr>
        <p:spPr/>
        <p:txBody>
          <a:bodyPr/>
          <a:lstStyle/>
          <a:p>
            <a:r>
              <a:rPr lang="en-US" sz="3600" b="1" dirty="0" smtClean="0">
                <a:latin typeface="Times New Roman" pitchFamily="18" charset="0"/>
                <a:cs typeface="Times New Roman" pitchFamily="18" charset="0"/>
              </a:rPr>
              <a:t>CAPITALIZATION-WEIGHT OF BANK NIFTY</a:t>
            </a:r>
            <a:endParaRPr lang="en-US" sz="3600" b="1" dirty="0">
              <a:latin typeface="Times New Roman" pitchFamily="18" charset="0"/>
              <a:cs typeface="Times New Roman" pitchFamily="18" charset="0"/>
            </a:endParaRPr>
          </a:p>
        </p:txBody>
      </p:sp>
      <p:sp>
        <p:nvSpPr>
          <p:cNvPr id="8" name="Content Placeholder 7">
            <a:extLst>
              <a:ext uri="{FF2B5EF4-FFF2-40B4-BE49-F238E27FC236}">
                <a16:creationId xmlns:a16="http://schemas.microsoft.com/office/drawing/2014/main" xmlns="" id="{BCFDA37B-399A-B9F0-7A7D-2A891EB7FFA6}"/>
              </a:ext>
            </a:extLst>
          </p:cNvPr>
          <p:cNvSpPr>
            <a:spLocks noGrp="1"/>
          </p:cNvSpPr>
          <p:nvPr>
            <p:ph sz="quarter" idx="10"/>
          </p:nvPr>
        </p:nvSpPr>
        <p:spPr>
          <a:xfrm>
            <a:off x="914400" y="2039112"/>
            <a:ext cx="7150608" cy="3356576"/>
          </a:xfrm>
        </p:spPr>
        <p:txBody>
          <a:bodyPr/>
          <a:lstStyle/>
          <a:p>
            <a:pPr algn="just"/>
            <a:r>
              <a:rPr lang="en-US" dirty="0">
                <a:latin typeface="Times New Roman" pitchFamily="18" charset="0"/>
                <a:cs typeface="Times New Roman" pitchFamily="18" charset="0"/>
              </a:rPr>
              <a:t>The 12 banking stocks that make up the Bank Nifty index are selected based on their market capitalization, liquidity, and trading frequency.</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weightage of each stock in the index is calculated based on its market capitalization. The weightage is determined by dividing the market capitalization of each stock by the total market capitalization of all 12 stocks.</a:t>
            </a:r>
          </a:p>
        </p:txBody>
      </p:sp>
      <p:sp>
        <p:nvSpPr>
          <p:cNvPr id="3" name="Slide Number Placeholder 2">
            <a:extLst>
              <a:ext uri="{FF2B5EF4-FFF2-40B4-BE49-F238E27FC236}">
                <a16:creationId xmlns:a16="http://schemas.microsoft.com/office/drawing/2014/main" xmlns=""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xmlns=""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xmlns="" id="{2A3D95EF-8A67-7F71-37EF-9EB02511B163}"/>
              </a:ext>
            </a:extLst>
          </p:cNvPr>
          <p:cNvSpPr>
            <a:spLocks noGrp="1"/>
          </p:cNvSpPr>
          <p:nvPr>
            <p:ph type="title"/>
          </p:nvPr>
        </p:nvSpPr>
        <p:spPr>
          <a:xfrm>
            <a:off x="914400" y="914400"/>
            <a:ext cx="10360152" cy="2843784"/>
          </a:xfrm>
        </p:spPr>
        <p:txBody>
          <a:bodyPr anchor="b"/>
          <a:lstStyle/>
          <a:p>
            <a:r>
              <a:rPr lang="en-US" sz="4000" b="1" dirty="0" smtClean="0">
                <a:latin typeface="Times New Roman" pitchFamily="18" charset="0"/>
                <a:cs typeface="Times New Roman" pitchFamily="18" charset="0"/>
              </a:rPr>
              <a:t>WHY WE CHOOSE BANK NIFTY?</a:t>
            </a:r>
            <a:endParaRPr lang="en-US" sz="4000" b="1" dirty="0">
              <a:latin typeface="Times New Roman" pitchFamily="18" charset="0"/>
              <a:cs typeface="Times New Roman" pitchFamily="18" charset="0"/>
            </a:endParaRPr>
          </a:p>
        </p:txBody>
      </p:sp>
      <p:sp>
        <p:nvSpPr>
          <p:cNvPr id="15" name="Text Placeholder 14">
            <a:extLst>
              <a:ext uri="{FF2B5EF4-FFF2-40B4-BE49-F238E27FC236}">
                <a16:creationId xmlns:a16="http://schemas.microsoft.com/office/drawing/2014/main" xmlns="" id="{C7846849-DC0A-EE3B-2E5E-D669EC1273D6}"/>
              </a:ext>
            </a:extLst>
          </p:cNvPr>
          <p:cNvSpPr>
            <a:spLocks noGrp="1"/>
          </p:cNvSpPr>
          <p:nvPr>
            <p:ph type="body" sz="quarter" idx="13"/>
          </p:nvPr>
        </p:nvSpPr>
        <p:spPr>
          <a:xfrm>
            <a:off x="2041114" y="3825875"/>
            <a:ext cx="8109772" cy="2644775"/>
          </a:xfrm>
        </p:spPr>
        <p:txBody>
          <a:bodyPr>
            <a:normAutofit/>
          </a:bodyPr>
          <a:lstStyle/>
          <a:p>
            <a:r>
              <a:rPr lang="en-US" sz="2800" dirty="0" err="1">
                <a:latin typeface="Times New Roman" pitchFamily="18" charset="0"/>
                <a:cs typeface="Times New Roman" pitchFamily="18" charset="0"/>
              </a:rPr>
              <a:t>Hdfc</a:t>
            </a:r>
            <a:r>
              <a:rPr lang="en-US" sz="2800" dirty="0">
                <a:latin typeface="Times New Roman" pitchFamily="18" charset="0"/>
                <a:cs typeface="Times New Roman" pitchFamily="18" charset="0"/>
              </a:rPr>
              <a:t> bank &amp; </a:t>
            </a:r>
            <a:r>
              <a:rPr lang="en-US" sz="2800" dirty="0" err="1">
                <a:latin typeface="Times New Roman" pitchFamily="18" charset="0"/>
                <a:cs typeface="Times New Roman" pitchFamily="18" charset="0"/>
              </a:rPr>
              <a:t>Icici</a:t>
            </a:r>
            <a:r>
              <a:rPr lang="en-US" sz="2800" dirty="0">
                <a:latin typeface="Times New Roman" pitchFamily="18" charset="0"/>
                <a:cs typeface="Times New Roman" pitchFamily="18" charset="0"/>
              </a:rPr>
              <a:t> Bank</a:t>
            </a:r>
          </a:p>
        </p:txBody>
      </p:sp>
    </p:spTree>
    <p:extLst>
      <p:ext uri="{BB962C8B-B14F-4D97-AF65-F5344CB8AC3E}">
        <p14:creationId xmlns:p14="http://schemas.microsoft.com/office/powerpoint/2010/main" xmlns=""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7A49C0DA-C8AE-5ECC-149A-D60ECFF8C1EB}"/>
              </a:ext>
            </a:extLst>
          </p:cNvPr>
          <p:cNvSpPr>
            <a:spLocks noGrp="1"/>
          </p:cNvSpPr>
          <p:nvPr>
            <p:ph type="title"/>
          </p:nvPr>
        </p:nvSpPr>
        <p:spPr/>
        <p:txBody>
          <a:bodyPr/>
          <a:lstStyle/>
          <a:p>
            <a:r>
              <a:rPr lang="en-US" b="1" dirty="0" smtClean="0">
                <a:latin typeface="Times New Roman" pitchFamily="18" charset="0"/>
                <a:cs typeface="Times New Roman" pitchFamily="18" charset="0"/>
              </a:rPr>
              <a:t>	DUAL MOMENTUM TRACKER(DMT)</a:t>
            </a:r>
            <a:endParaRPr lang="en-US" b="1" dirty="0">
              <a:latin typeface="Times New Roman" pitchFamily="18" charset="0"/>
              <a:cs typeface="Times New Roman" pitchFamily="18" charset="0"/>
            </a:endParaRPr>
          </a:p>
        </p:txBody>
      </p:sp>
      <p:pic>
        <p:nvPicPr>
          <p:cNvPr id="6" name="Content Placeholder 5" descr="DMT INDICATOR.png"/>
          <p:cNvPicPr>
            <a:picLocks noGrp="1" noChangeAspect="1"/>
          </p:cNvPicPr>
          <p:nvPr>
            <p:ph sz="quarter" idx="12"/>
          </p:nvPr>
        </p:nvPicPr>
        <p:blipFill>
          <a:blip r:embed="rId3"/>
          <a:stretch>
            <a:fillRect/>
          </a:stretch>
        </p:blipFill>
        <p:spPr>
          <a:xfrm>
            <a:off x="2327796" y="2320120"/>
            <a:ext cx="6537325" cy="3251872"/>
          </a:xfrm>
          <a:ln>
            <a:solidFill>
              <a:schemeClr val="tx1"/>
            </a:solidFill>
          </a:ln>
        </p:spPr>
      </p:pic>
      <p:sp>
        <p:nvSpPr>
          <p:cNvPr id="5" name="Slide Number Placeholder 4">
            <a:extLst>
              <a:ext uri="{FF2B5EF4-FFF2-40B4-BE49-F238E27FC236}">
                <a16:creationId xmlns:a16="http://schemas.microsoft.com/office/drawing/2014/main" xmlns=""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xmlns="" val="374834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949404F1-8E94-7D3D-71E2-A1A4B7CBCB4A}"/>
              </a:ext>
            </a:extLst>
          </p:cNvPr>
          <p:cNvSpPr>
            <a:spLocks noGrp="1"/>
          </p:cNvSpPr>
          <p:nvPr>
            <p:ph type="title"/>
          </p:nvPr>
        </p:nvSpPr>
        <p:spPr/>
        <p:txBody>
          <a:bodyPr/>
          <a:lstStyle/>
          <a:p>
            <a:r>
              <a:rPr lang="en-US" sz="2800" b="1" dirty="0" smtClean="0">
                <a:latin typeface="Times New Roman" pitchFamily="18" charset="0"/>
                <a:cs typeface="Times New Roman" pitchFamily="18" charset="0"/>
              </a:rPr>
              <a:t>BANK NIFTY AND DMT INDICATOR WITH BANK NIFTY</a:t>
            </a:r>
            <a:endParaRPr lang="en-US" sz="2800" b="1"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xmlns=""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pic>
        <p:nvPicPr>
          <p:cNvPr id="3" name="Content Placeholder 2">
            <a:extLst>
              <a:ext uri="{FF2B5EF4-FFF2-40B4-BE49-F238E27FC236}">
                <a16:creationId xmlns:a16="http://schemas.microsoft.com/office/drawing/2014/main" xmlns="" id="{FC1712A8-2CB0-E4F4-52EE-FE4A09AE86EF}"/>
              </a:ext>
            </a:extLst>
          </p:cNvPr>
          <p:cNvPicPr>
            <a:picLocks noGrp="1" noChangeAspect="1"/>
          </p:cNvPicPr>
          <p:nvPr>
            <p:ph sz="quarter" idx="11"/>
          </p:nvPr>
        </p:nvPicPr>
        <p:blipFill>
          <a:blip r:embed="rId3">
            <a:extLst>
              <a:ext uri="{28A0092B-C50C-407E-A947-70E740481C1C}">
                <a14:useLocalDpi xmlns:a14="http://schemas.microsoft.com/office/drawing/2010/main" xmlns="" val="0"/>
              </a:ext>
            </a:extLst>
          </a:blip>
          <a:srcRect/>
          <a:stretch>
            <a:fillRect/>
          </a:stretch>
        </p:blipFill>
        <p:spPr bwMode="auto">
          <a:xfrm>
            <a:off x="580292" y="2391508"/>
            <a:ext cx="5253771" cy="3022802"/>
          </a:xfrm>
          <a:prstGeom prst="rect">
            <a:avLst/>
          </a:prstGeom>
          <a:solidFill>
            <a:schemeClr val="tx1"/>
          </a:solidFill>
          <a:ln>
            <a:solidFill>
              <a:schemeClr val="tx1"/>
            </a:solidFill>
          </a:ln>
        </p:spPr>
      </p:pic>
      <p:pic>
        <p:nvPicPr>
          <p:cNvPr id="4" name="Content Placeholder 3">
            <a:extLst>
              <a:ext uri="{FF2B5EF4-FFF2-40B4-BE49-F238E27FC236}">
                <a16:creationId xmlns:a16="http://schemas.microsoft.com/office/drawing/2014/main" xmlns="" id="{8D0F4C09-AD11-433A-C4A2-D3909D430628}"/>
              </a:ext>
            </a:extLst>
          </p:cNvPr>
          <p:cNvPicPr>
            <a:picLocks noGrp="1" noChangeAspect="1"/>
          </p:cNvPicPr>
          <p:nvPr>
            <p:ph sz="quarter" idx="12"/>
          </p:nvPr>
        </p:nvPicPr>
        <p:blipFill>
          <a:blip r:embed="rId4">
            <a:extLst>
              <a:ext uri="{28A0092B-C50C-407E-A947-70E740481C1C}">
                <a14:useLocalDpi xmlns:a14="http://schemas.microsoft.com/office/drawing/2010/main" xmlns="" val="0"/>
              </a:ext>
            </a:extLst>
          </a:blip>
          <a:srcRect/>
          <a:stretch>
            <a:fillRect/>
          </a:stretch>
        </p:blipFill>
        <p:spPr bwMode="auto">
          <a:xfrm>
            <a:off x="6357938" y="2415654"/>
            <a:ext cx="5078886" cy="2971360"/>
          </a:xfrm>
          <a:prstGeom prst="rect">
            <a:avLst/>
          </a:prstGeom>
          <a:noFill/>
          <a:ln>
            <a:solidFill>
              <a:schemeClr val="tx1"/>
            </a:solidFill>
          </a:ln>
        </p:spPr>
      </p:pic>
    </p:spTree>
    <p:extLst>
      <p:ext uri="{BB962C8B-B14F-4D97-AF65-F5344CB8AC3E}">
        <p14:creationId xmlns:p14="http://schemas.microsoft.com/office/powerpoint/2010/main" xmlns="" val="423010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95044F7-BD97-2FDE-4E33-A565BCF0EFEC}"/>
              </a:ext>
            </a:extLst>
          </p:cNvPr>
          <p:cNvSpPr>
            <a:spLocks noGrp="1"/>
          </p:cNvSpPr>
          <p:nvPr>
            <p:ph type="title"/>
          </p:nvPr>
        </p:nvSpPr>
        <p:spPr>
          <a:xfrm>
            <a:off x="-1" y="914400"/>
            <a:ext cx="11163869" cy="914400"/>
          </a:xfrm>
        </p:spPr>
        <p:txBody>
          <a:bodyPr/>
          <a:lstStyle/>
          <a:p>
            <a:r>
              <a:rPr lang="en-US" sz="2800" b="1" dirty="0" smtClean="0">
                <a:latin typeface="Times New Roman" pitchFamily="18" charset="0"/>
                <a:cs typeface="Times New Roman" pitchFamily="18" charset="0"/>
              </a:rPr>
              <a:t>   LETS DIVE INTO THE IMPLEMENTATION </a:t>
            </a:r>
            <a:r>
              <a:rPr lang="en-US" sz="2800" b="1" dirty="0" smtClean="0">
                <a:latin typeface="Times New Roman" pitchFamily="18" charset="0"/>
                <a:cs typeface="Times New Roman" pitchFamily="18" charset="0"/>
                <a:sym typeface="Wingdings" panose="05000000000000000000" pitchFamily="2" charset="2"/>
              </a:rPr>
              <a:t></a:t>
            </a:r>
            <a:endParaRPr lang="en-US" sz="2800" b="1" dirty="0">
              <a:latin typeface="Times New Roman" pitchFamily="18" charset="0"/>
              <a:cs typeface="Times New Roman" pitchFamily="18" charset="0"/>
            </a:endParaRPr>
          </a:p>
        </p:txBody>
      </p:sp>
      <p:pic>
        <p:nvPicPr>
          <p:cNvPr id="8" name="Picture Placeholder 7">
            <a:extLst>
              <a:ext uri="{FF2B5EF4-FFF2-40B4-BE49-F238E27FC236}">
                <a16:creationId xmlns:a16="http://schemas.microsoft.com/office/drawing/2014/main" xmlns="" id="{A153970B-F15F-119B-98BF-32B4766C5F34}"/>
              </a:ext>
            </a:extLst>
          </p:cNvPr>
          <p:cNvPicPr>
            <a:picLocks noGrp="1" noChangeAspect="1"/>
          </p:cNvPicPr>
          <p:nvPr>
            <p:ph type="pic" sz="quarter" idx="10"/>
          </p:nvPr>
        </p:nvPicPr>
        <p:blipFill>
          <a:blip r:embed="rId3"/>
          <a:srcRect l="30308" r="30308"/>
          <a:stretch>
            <a:fillRect/>
          </a:stretch>
        </p:blipFill>
        <p:spPr/>
      </p:pic>
      <p:pic>
        <p:nvPicPr>
          <p:cNvPr id="1030" name="Picture 6" descr="The Economic Times">
            <a:extLst>
              <a:ext uri="{FF2B5EF4-FFF2-40B4-BE49-F238E27FC236}">
                <a16:creationId xmlns:a16="http://schemas.microsoft.com/office/drawing/2014/main" xmlns="" id="{815F433A-A06A-8A10-6668-C3778B21592D}"/>
              </a:ext>
            </a:extLst>
          </p:cNvPr>
          <p:cNvPicPr>
            <a:picLocks noGrp="1" noChangeAspect="1" noChangeArrowheads="1"/>
          </p:cNvPicPr>
          <p:nvPr>
            <p:ph sz="quarter" idx="12"/>
          </p:nvPr>
        </p:nvPicPr>
        <p:blipFill>
          <a:blip r:embed="rId4">
            <a:extLst>
              <a:ext uri="{28A0092B-C50C-407E-A947-70E740481C1C}">
                <a14:useLocalDpi xmlns:a14="http://schemas.microsoft.com/office/drawing/2010/main" xmlns="" val="0"/>
              </a:ext>
            </a:extLst>
          </a:blip>
          <a:srcRect/>
          <a:stretch>
            <a:fillRect/>
          </a:stretch>
        </p:blipFill>
        <p:spPr bwMode="auto">
          <a:xfrm>
            <a:off x="2191247" y="3217989"/>
            <a:ext cx="4037130" cy="403713"/>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{5C1E8FF1-7CA1-451D-A38E-C64703FD7BF0}tf11964407_win32</Template>
  <TotalTime>218</TotalTime>
  <Words>190</Words>
  <Application>Microsoft Office PowerPoint</Application>
  <PresentationFormat>Custom</PresentationFormat>
  <Paragraphs>57</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OPTION TRADING USING MACHINE LEARNING</vt:lpstr>
      <vt:lpstr>WHAT IS OPTION TRADING</vt:lpstr>
      <vt:lpstr>THE  NEED  OF  OUR PROJECT  IN TRADING</vt:lpstr>
      <vt:lpstr>BANK NIFTY</vt:lpstr>
      <vt:lpstr>CAPITALIZATION-WEIGHT OF BANK NIFTY</vt:lpstr>
      <vt:lpstr>WHY WE CHOOSE BANK NIFTY?</vt:lpstr>
      <vt:lpstr> DUAL MOMENTUM TRACKER(DMT)</vt:lpstr>
      <vt:lpstr>BANK NIFTY AND DMT INDICATOR WITH BANK NIFTY</vt:lpstr>
      <vt:lpstr>   LETS DIVE INTO THE IMPLEMENTATION </vt:lpstr>
      <vt:lpstr>CALL AND PUT OPTION </vt:lpstr>
      <vt:lpstr>UP TREND AND DOWN TREND</vt:lpstr>
      <vt:lpstr>Slide 12</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OPTION TRADING USING MACHINE LEARNING</dc:title>
  <dc:creator>suraj kumar</dc:creator>
  <cp:lastModifiedBy>user</cp:lastModifiedBy>
  <cp:revision>2</cp:revision>
  <dcterms:created xsi:type="dcterms:W3CDTF">2024-08-28T14:15:07Z</dcterms:created>
  <dcterms:modified xsi:type="dcterms:W3CDTF">2024-09-29T06:12:14Z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