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29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BA7D-68D1-E4A8-327B-FFF66129C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4796B-627F-BE1B-7160-B4FF8783F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CAB1-A27B-43D8-EDAD-870921DC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0890-55AE-40AF-8D4A-A0742C95344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C575-4A85-AE2B-5709-B8550599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ED0D-3AF6-D21B-A677-2A44C393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6F5-6C2A-4724-ABB3-5650D591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9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CFD9-1B92-C877-E80F-FB721D8A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F7237-27AC-7E0F-607C-6FED2FFAE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8C5A-E782-1373-5374-C3722A0E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0890-55AE-40AF-8D4A-A0742C95344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4E11-4AD5-6AB8-48A7-F1E52237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95247-E488-C9EA-C832-FBDF3351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6F5-6C2A-4724-ABB3-5650D591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B96DC-0966-8CB4-8D52-B6353B27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CB620-9FB9-AFE4-9595-1EA348A65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F4B9-5E9B-8FC8-7922-AF9A9EE8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0890-55AE-40AF-8D4A-A0742C95344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DD8AD-107F-86D9-84FB-0D43670C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A8585-D37D-4B21-A2B7-9DF3060D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6F5-6C2A-4724-ABB3-5650D591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89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D506-3028-5F71-D02A-CA16F7E9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12999-6FBD-9CCE-3DAE-A16F37FF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F760C-ABE6-79B3-DEFA-66D25EA2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0890-55AE-40AF-8D4A-A0742C95344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9686-D5EC-BF5D-5786-36A019EA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4C81-3D9F-F7BC-5426-10D2B883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6F5-6C2A-4724-ABB3-5650D591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04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A28B-4BF3-3CA7-00AC-4EDB0553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349CA-35F6-2272-3350-AF5195031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EE36-1751-C1D4-3504-D871E679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0890-55AE-40AF-8D4A-A0742C95344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1526-C6B1-3796-AE94-CB140FD1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238A8-3904-3120-0CAD-8305FAA6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6F5-6C2A-4724-ABB3-5650D591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97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7B3F-9E4C-242E-68DB-BC1BD569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8D36-0F71-5962-2DE9-00C9A0D59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89392-B20F-2AB1-6FB5-492DF5599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073D0-D89B-58CC-CAFD-7EE6CF63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0890-55AE-40AF-8D4A-A0742C95344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50C37-D128-501F-44E3-642E3118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CDE18-E821-8D77-12FA-76C49B2D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6F5-6C2A-4724-ABB3-5650D591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4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7AD3-7E3C-2745-E965-6F4AE4D4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7691C-DA54-3141-5841-9799F325D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B591D-263F-37A8-53ED-50F1808A0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A805-89C6-631A-58CE-072D12CA8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41383-4595-C3E0-B7AE-6BB7FC6E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9B5FC-A624-E7E9-E6DC-CB17B4F0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0890-55AE-40AF-8D4A-A0742C95344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B354F-2D13-40E4-3F13-4F78D4C9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1C580-0C08-1B60-189B-582D5555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6F5-6C2A-4724-ABB3-5650D591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9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794D-290B-244F-2DBE-5627D92F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09C7A-5035-6A9A-66FE-2C01B285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0890-55AE-40AF-8D4A-A0742C95344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44306-D957-701D-A992-CA36EBE9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62FCE-9E95-B04A-EFE7-B92C3633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6F5-6C2A-4724-ABB3-5650D591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88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EC87E-9E63-9ECB-FD6E-645B714A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0890-55AE-40AF-8D4A-A0742C95344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406EA-0C38-9C9C-C72F-2C27ADC3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077DC-604D-824E-CE80-8FB0588A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6F5-6C2A-4724-ABB3-5650D591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4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678C-548D-9714-D273-5A25FA3C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5C3C-7E66-571B-6F73-58235ECF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69A59-7FCF-6D78-86E3-A2161BFB3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14AA6-FF05-E012-F183-1561F1FD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0890-55AE-40AF-8D4A-A0742C95344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4C229-1844-AB16-4A26-B0560524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D12E-A63F-457B-64F6-47200ABC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6F5-6C2A-4724-ABB3-5650D591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5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174F-5FBD-42C0-71B0-647B0343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A3BDF-693B-6838-32D3-833A11A5C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7CB4D-2CAA-9F26-0B8A-7C75A771F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B590-AAED-8C34-7ABF-EF8D2B4E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0890-55AE-40AF-8D4A-A0742C95344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66F22-A2EC-A78E-EF7D-B39CC24E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6F56-3101-2375-0FFE-047E4BFE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6F5-6C2A-4724-ABB3-5650D591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C78A3-F543-534E-FE1F-4CF174C8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6A988-9B91-317D-2D98-72729E5E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F74D2-9355-9217-379D-E6551B2AF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C0890-55AE-40AF-8D4A-A0742C95344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B03A-A7A8-09E0-E36B-8512A6F49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7C5B-2C45-568E-FE89-592CF7EF4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B56F5-6C2A-4724-ABB3-5650D5911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03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4AF0-F303-BF9E-28A9-2FB3343D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7" y="158648"/>
            <a:ext cx="11911781" cy="431287"/>
          </a:xfrm>
        </p:spPr>
        <p:txBody>
          <a:bodyPr>
            <a:noAutofit/>
          </a:bodyPr>
          <a:lstStyle/>
          <a:p>
            <a:r>
              <a:rPr lang="en-US" sz="1800" dirty="0"/>
              <a:t>Create a bar chart or histogram to visualize the distribution of a categorical or continuous variable, such as the distribution of ages or genders in a population.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9F49-A0B2-DE7A-093D-99E0BFB9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7" y="658761"/>
            <a:ext cx="11911781" cy="60405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400" dirty="0"/>
              <a:t>import pandas as pd</a:t>
            </a:r>
          </a:p>
          <a:p>
            <a:pPr marL="0" indent="0">
              <a:buNone/>
            </a:pPr>
            <a:r>
              <a:rPr lang="en-IN" sz="1400" dirty="0"/>
              <a:t>Import </a:t>
            </a:r>
            <a:r>
              <a:rPr lang="en-IN" sz="1400" dirty="0" err="1"/>
              <a:t>matplotlib.pyplot</a:t>
            </a:r>
            <a:r>
              <a:rPr lang="en-IN" sz="1400" dirty="0"/>
              <a:t> as </a:t>
            </a:r>
            <a:r>
              <a:rPr lang="en-IN" sz="1400" dirty="0" err="1"/>
              <a:t>plt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# Sample data as a </a:t>
            </a:r>
            <a:r>
              <a:rPr lang="en-IN" sz="1400" dirty="0" err="1"/>
              <a:t>dictionarydata</a:t>
            </a:r>
            <a:r>
              <a:rPr lang="en-IN" sz="1400" dirty="0"/>
              <a:t> = {    'Person': [1, 2, 3, 4, 5, 6, 7, 8, 9, 10],    'Age': [25, 30, 22, 28, 35, 40, 19, 23, 31, 27],    'Gender': ['Male', 'Female', 'Female', 'Male', 'Female', 'Male', 'Female', 'Male', 'Female', 'Male’]}</a:t>
            </a:r>
          </a:p>
          <a:p>
            <a:pPr marL="0" indent="0">
              <a:buNone/>
            </a:pPr>
            <a:r>
              <a:rPr lang="en-IN" sz="1400" dirty="0"/>
              <a:t># Convert the dictionary into a </a:t>
            </a:r>
            <a:r>
              <a:rPr lang="en-IN" sz="1400" dirty="0" err="1"/>
              <a:t>DataFramedf</a:t>
            </a:r>
            <a:r>
              <a:rPr lang="en-IN" sz="1400" dirty="0"/>
              <a:t> = </a:t>
            </a:r>
            <a:r>
              <a:rPr lang="en-IN" sz="1400" dirty="0" err="1"/>
              <a:t>pd.DataFrame</a:t>
            </a:r>
            <a:r>
              <a:rPr lang="en-IN" sz="1400" dirty="0"/>
              <a:t>(data)</a:t>
            </a:r>
          </a:p>
          <a:p>
            <a:pPr marL="0" indent="0">
              <a:buNone/>
            </a:pPr>
            <a:r>
              <a:rPr lang="en-IN" sz="1400" dirty="0"/>
              <a:t># Display the first few rows of the </a:t>
            </a:r>
            <a:r>
              <a:rPr lang="en-IN" sz="1400" dirty="0" err="1"/>
              <a:t>DataFrameprint</a:t>
            </a:r>
            <a:r>
              <a:rPr lang="en-IN" sz="1400" dirty="0"/>
              <a:t>(</a:t>
            </a:r>
            <a:r>
              <a:rPr lang="en-IN" sz="1400" dirty="0" err="1"/>
              <a:t>df.head</a:t>
            </a:r>
            <a:r>
              <a:rPr lang="en-IN" sz="1400" dirty="0"/>
              <a:t>())</a:t>
            </a:r>
          </a:p>
          <a:p>
            <a:pPr marL="0" indent="0">
              <a:buNone/>
            </a:pPr>
            <a:r>
              <a:rPr lang="en-IN" sz="1400" dirty="0"/>
              <a:t># Plotting the distribution of Ages using a Histogram</a:t>
            </a:r>
          </a:p>
          <a:p>
            <a:pPr marL="0" indent="0">
              <a:buNone/>
            </a:pPr>
            <a:r>
              <a:rPr lang="en-IN" sz="1400" dirty="0" err="1"/>
              <a:t>plt.figure</a:t>
            </a:r>
            <a:r>
              <a:rPr lang="en-IN" sz="1400" dirty="0"/>
              <a:t>(</a:t>
            </a:r>
            <a:r>
              <a:rPr lang="en-IN" sz="1400" dirty="0" err="1"/>
              <a:t>figsize</a:t>
            </a:r>
            <a:r>
              <a:rPr lang="en-IN" sz="1400" dirty="0"/>
              <a:t>=(10, 6))</a:t>
            </a:r>
          </a:p>
          <a:p>
            <a:pPr marL="0" indent="0">
              <a:buNone/>
            </a:pPr>
            <a:r>
              <a:rPr lang="en-IN" sz="1400" dirty="0" err="1"/>
              <a:t>plt.hist</a:t>
            </a:r>
            <a:r>
              <a:rPr lang="en-IN" sz="1400" dirty="0"/>
              <a:t>(</a:t>
            </a:r>
            <a:r>
              <a:rPr lang="en-IN" sz="1400" dirty="0" err="1"/>
              <a:t>df</a:t>
            </a:r>
            <a:r>
              <a:rPr lang="en-IN" sz="1400" dirty="0"/>
              <a:t>['Age'], bins=5, </a:t>
            </a:r>
            <a:r>
              <a:rPr lang="en-IN" sz="1400" dirty="0" err="1"/>
              <a:t>color</a:t>
            </a:r>
            <a:r>
              <a:rPr lang="en-IN" sz="1400" dirty="0"/>
              <a:t>='</a:t>
            </a:r>
            <a:r>
              <a:rPr lang="en-IN" sz="1400" dirty="0" err="1"/>
              <a:t>skyblue</a:t>
            </a:r>
            <a:r>
              <a:rPr lang="en-IN" sz="1400" dirty="0"/>
              <a:t>', </a:t>
            </a:r>
            <a:r>
              <a:rPr lang="en-IN" sz="1400" dirty="0" err="1"/>
              <a:t>edgecolor</a:t>
            </a:r>
            <a:r>
              <a:rPr lang="en-IN" sz="1400" dirty="0"/>
              <a:t>='black’)</a:t>
            </a:r>
          </a:p>
          <a:p>
            <a:pPr marL="0" indent="0">
              <a:buNone/>
            </a:pPr>
            <a:r>
              <a:rPr lang="en-IN" sz="1400" dirty="0" err="1"/>
              <a:t>plt.title</a:t>
            </a:r>
            <a:r>
              <a:rPr lang="en-IN" sz="1400" dirty="0"/>
              <a:t>('Age Distribution’)</a:t>
            </a:r>
          </a:p>
          <a:p>
            <a:pPr marL="0" indent="0">
              <a:buNone/>
            </a:pPr>
            <a:r>
              <a:rPr lang="en-IN" sz="1400" dirty="0" err="1"/>
              <a:t>plt.xlabel</a:t>
            </a:r>
            <a:r>
              <a:rPr lang="en-IN" sz="1400" dirty="0"/>
              <a:t>('Age’)</a:t>
            </a:r>
          </a:p>
          <a:p>
            <a:pPr marL="0" indent="0">
              <a:buNone/>
            </a:pPr>
            <a:r>
              <a:rPr lang="en-IN" sz="1400" dirty="0" err="1"/>
              <a:t>plt.ylabel</a:t>
            </a:r>
            <a:r>
              <a:rPr lang="en-IN" sz="1400" dirty="0"/>
              <a:t>('Frequency’)</a:t>
            </a:r>
          </a:p>
          <a:p>
            <a:pPr marL="0" indent="0">
              <a:buNone/>
            </a:pPr>
            <a:r>
              <a:rPr lang="en-IN" sz="1400" dirty="0" err="1"/>
              <a:t>plt.grid</a:t>
            </a:r>
            <a:r>
              <a:rPr lang="en-IN" sz="1400" dirty="0"/>
              <a:t>(axis='y', alpha=0.75)</a:t>
            </a:r>
          </a:p>
          <a:p>
            <a:pPr marL="0" indent="0">
              <a:buNone/>
            </a:pPr>
            <a:r>
              <a:rPr lang="en-IN" sz="1400" dirty="0" err="1"/>
              <a:t>plt.show</a:t>
            </a:r>
            <a:r>
              <a:rPr lang="en-IN" sz="1400" dirty="0"/>
              <a:t>()</a:t>
            </a:r>
          </a:p>
          <a:p>
            <a:pPr marL="0" indent="0">
              <a:buNone/>
            </a:pPr>
            <a:r>
              <a:rPr lang="en-IN" sz="1400" dirty="0"/>
              <a:t># Plotting the distribution of Genders using a Bar </a:t>
            </a:r>
            <a:r>
              <a:rPr lang="en-IN" sz="1400" dirty="0" err="1"/>
              <a:t>Chartgender_counts</a:t>
            </a:r>
            <a:r>
              <a:rPr lang="en-IN" sz="1400" dirty="0"/>
              <a:t> = </a:t>
            </a:r>
            <a:r>
              <a:rPr lang="en-IN" sz="1400" dirty="0" err="1"/>
              <a:t>df</a:t>
            </a:r>
            <a:r>
              <a:rPr lang="en-IN" sz="1400" dirty="0"/>
              <a:t>['Gender'].</a:t>
            </a:r>
            <a:r>
              <a:rPr lang="en-IN" sz="1400" dirty="0" err="1"/>
              <a:t>value_counts</a:t>
            </a:r>
            <a:r>
              <a:rPr lang="en-IN" sz="1400" dirty="0"/>
              <a:t>()</a:t>
            </a:r>
          </a:p>
          <a:p>
            <a:pPr marL="0" indent="0">
              <a:buNone/>
            </a:pPr>
            <a:r>
              <a:rPr lang="en-IN" sz="1400" dirty="0" err="1"/>
              <a:t>plt.figure</a:t>
            </a:r>
            <a:r>
              <a:rPr lang="en-IN" sz="1400" dirty="0"/>
              <a:t>(</a:t>
            </a:r>
            <a:r>
              <a:rPr lang="en-IN" sz="1400" dirty="0" err="1"/>
              <a:t>figsize</a:t>
            </a:r>
            <a:r>
              <a:rPr lang="en-IN" sz="1400" dirty="0"/>
              <a:t>=(8, 5))</a:t>
            </a:r>
          </a:p>
          <a:p>
            <a:pPr marL="0" indent="0">
              <a:buNone/>
            </a:pPr>
            <a:r>
              <a:rPr lang="en-IN" sz="1400" dirty="0" err="1"/>
              <a:t>gender_counts.plot</a:t>
            </a:r>
            <a:r>
              <a:rPr lang="en-IN" sz="1400" dirty="0"/>
              <a:t>(kind='bar', </a:t>
            </a:r>
            <a:r>
              <a:rPr lang="en-IN" sz="1400" dirty="0" err="1"/>
              <a:t>color</a:t>
            </a:r>
            <a:r>
              <a:rPr lang="en-IN" sz="1400" dirty="0"/>
              <a:t>=['salmon', '</a:t>
            </a:r>
            <a:r>
              <a:rPr lang="en-IN" sz="1400" dirty="0" err="1"/>
              <a:t>lightblue</a:t>
            </a:r>
            <a:r>
              <a:rPr lang="en-IN" sz="1400" dirty="0"/>
              <a:t>'], </a:t>
            </a:r>
            <a:r>
              <a:rPr lang="en-IN" sz="1400" dirty="0" err="1"/>
              <a:t>edgecolor</a:t>
            </a:r>
            <a:r>
              <a:rPr lang="en-IN" sz="1400" dirty="0"/>
              <a:t>='black’)</a:t>
            </a:r>
          </a:p>
          <a:p>
            <a:pPr marL="0" indent="0">
              <a:buNone/>
            </a:pPr>
            <a:r>
              <a:rPr lang="en-IN" sz="1400" dirty="0" err="1"/>
              <a:t>plt.title</a:t>
            </a:r>
            <a:r>
              <a:rPr lang="en-IN" sz="1400" dirty="0"/>
              <a:t>('Gender Distribution’)</a:t>
            </a:r>
          </a:p>
          <a:p>
            <a:pPr marL="0" indent="0">
              <a:buNone/>
            </a:pPr>
            <a:r>
              <a:rPr lang="en-IN" sz="1400" dirty="0" err="1"/>
              <a:t>plt.xlabel</a:t>
            </a:r>
            <a:r>
              <a:rPr lang="en-IN" sz="1400" dirty="0"/>
              <a:t>('Gender’)</a:t>
            </a:r>
          </a:p>
          <a:p>
            <a:pPr marL="0" indent="0">
              <a:buNone/>
            </a:pPr>
            <a:r>
              <a:rPr lang="en-IN" sz="1400" dirty="0" err="1"/>
              <a:t>plt.ylabel</a:t>
            </a:r>
            <a:r>
              <a:rPr lang="en-IN" sz="1400" dirty="0"/>
              <a:t>('Count’)</a:t>
            </a:r>
          </a:p>
          <a:p>
            <a:pPr marL="0" indent="0">
              <a:buNone/>
            </a:pPr>
            <a:r>
              <a:rPr lang="en-IN" sz="1400" dirty="0" err="1"/>
              <a:t>plt.xticks</a:t>
            </a:r>
            <a:r>
              <a:rPr lang="en-IN" sz="1400" dirty="0"/>
              <a:t>(rotation=0)</a:t>
            </a:r>
          </a:p>
          <a:p>
            <a:pPr marL="0" indent="0">
              <a:buNone/>
            </a:pPr>
            <a:r>
              <a:rPr lang="en-IN" sz="1400" dirty="0" err="1"/>
              <a:t>plt.grid</a:t>
            </a:r>
            <a:r>
              <a:rPr lang="en-IN" sz="1400" dirty="0"/>
              <a:t>(axis='y', alpha=0.75)</a:t>
            </a:r>
          </a:p>
          <a:p>
            <a:pPr marL="0" indent="0">
              <a:buNone/>
            </a:pPr>
            <a:r>
              <a:rPr lang="en-IN" sz="1400" dirty="0" err="1"/>
              <a:t>plt.show</a:t>
            </a:r>
            <a:r>
              <a:rPr lang="en-IN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54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26D1B1E-CD8D-2050-B0D4-2821A2F12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20" y="143252"/>
            <a:ext cx="404583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   </a:t>
            </a:r>
            <a:r>
              <a:rPr lang="en-US" altLang="en-US" sz="1200" dirty="0">
                <a:solidFill>
                  <a:srgbClr val="212121"/>
                </a:solidFill>
                <a:latin typeface="Arial Unicode MS"/>
              </a:rPr>
              <a:t>person  age   gender</a:t>
            </a:r>
          </a:p>
          <a:p>
            <a:pPr lvl="2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     1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lang="en-US" altLang="en-US" sz="1200" dirty="0">
                <a:solidFill>
                  <a:srgbClr val="212121"/>
                </a:solidFill>
                <a:latin typeface="Arial Unicode MS"/>
              </a:rPr>
              <a:t>25     male</a:t>
            </a:r>
          </a:p>
          <a:p>
            <a:pPr lvl="2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     2</a:t>
            </a:r>
            <a:r>
              <a:rPr lang="en-US" altLang="en-US" sz="1200" dirty="0">
                <a:solidFill>
                  <a:srgbClr val="212121"/>
                </a:solidFill>
                <a:latin typeface="Arial Unicode MS"/>
              </a:rPr>
              <a:t>         30     female</a:t>
            </a:r>
          </a:p>
          <a:p>
            <a:pPr lvl="2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     3         22     female</a:t>
            </a:r>
          </a:p>
          <a:p>
            <a:pPr lvl="2"/>
            <a:r>
              <a:rPr lang="en-US" altLang="en-US" sz="1200" dirty="0">
                <a:solidFill>
                  <a:srgbClr val="212121"/>
                </a:solidFill>
                <a:latin typeface="Arial Unicode MS"/>
              </a:rPr>
              <a:t>      4         28      male</a:t>
            </a:r>
          </a:p>
          <a:p>
            <a:pPr lvl="2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     5         35     female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    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2565E5-6A7A-173B-D69F-C9520A595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3" y="1757370"/>
            <a:ext cx="11741559" cy="26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9EC532C-AB62-8A18-80A8-A42B87331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77" y="4570806"/>
            <a:ext cx="6457950" cy="21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81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336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Roboto</vt:lpstr>
      <vt:lpstr>Office Theme</vt:lpstr>
      <vt:lpstr>Create a bar chart or histogram to visualize the distribution of a categorical or continuous variable, such as the distribution of ages or genders in a population.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</dc:creator>
  <cp:lastModifiedBy>Divya</cp:lastModifiedBy>
  <cp:revision>1</cp:revision>
  <dcterms:created xsi:type="dcterms:W3CDTF">2024-08-31T13:35:22Z</dcterms:created>
  <dcterms:modified xsi:type="dcterms:W3CDTF">2024-08-31T14:06:24Z</dcterms:modified>
</cp:coreProperties>
</file>