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Big Data Mini Project: Financial Transactions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PySpark and Jupyter Notebook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financial transaction data using PySpark.</a:t>
            </a:r>
          </a:p>
          <a:p>
            <a:r>
              <a:t>It aims to detect fraudulent transactions and understand spending behaviors.</a:t>
            </a:r>
          </a:p>
          <a:p>
            <a:r>
              <a:t>Technologies Used:</a:t>
            </a:r>
          </a:p>
          <a:p>
            <a:r>
              <a:t>- PySpark</a:t>
            </a:r>
          </a:p>
          <a:p>
            <a:r>
              <a:t>- Jupyter Notebook</a:t>
            </a:r>
          </a:p>
          <a:p>
            <a:r>
              <a:t>- DataFrames</a:t>
            </a:r>
          </a:p>
          <a:p>
            <a:r>
              <a:t>- SQL Operations</a:t>
            </a:r>
          </a:p>
          <a:p>
            <a:r>
              <a:t>- Visualization Libraries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Dataset: financial_transactions.csv</a:t>
            </a:r>
          </a:p>
          <a:p>
            <a:r>
              <a:t>2. Data loaded into PySpark DataFrame.</a:t>
            </a:r>
          </a:p>
          <a:p>
            <a:r>
              <a:t>3. Basic operations performed:</a:t>
            </a:r>
          </a:p>
          <a:p>
            <a:r>
              <a:t>   - Displayed schema</a:t>
            </a:r>
          </a:p>
          <a:p>
            <a:r>
              <a:t>   - Checked null values</a:t>
            </a:r>
          </a:p>
          <a:p>
            <a:r>
              <a:t>   - Displayed first 5 rows using toPandas()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Performed cleaning steps:</a:t>
            </a:r>
          </a:p>
          <a:p>
            <a:r>
              <a:t>- Removed null and duplicate entries.</a:t>
            </a:r>
          </a:p>
          <a:p>
            <a:r>
              <a:t>- Converted data types where necessary.</a:t>
            </a:r>
          </a:p>
          <a:p>
            <a:r>
              <a:t>- Created new columns for transaction analysis.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Various visualizations were plotted using Matplotlib and Seaborn:</a:t>
            </a:r>
          </a:p>
          <a:p>
            <a:r>
              <a:t>- Transaction amount distribution.</a:t>
            </a:r>
          </a:p>
          <a:p>
            <a:r>
              <a:t>- Frequency of fraud vs non-fraud cases.</a:t>
            </a:r>
          </a:p>
          <a:p>
            <a:r>
              <a:t>- Correlation between amount and transaction type.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Visualizations:</a:t>
            </a:r>
          </a:p>
          <a:p>
            <a:r>
              <a:t>- Bar chart of transaction types.</a:t>
            </a:r>
          </a:p>
          <a:p>
            <a:r>
              <a:t>- Pie chart showing fraud percentage.</a:t>
            </a:r>
          </a:p>
          <a:p>
            <a:r>
              <a:t>- Histogram for amount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- Fraudulent transactions are rare but have higher average amounts.</a:t>
            </a:r>
          </a:p>
          <a:p>
            <a:r>
              <a:t>- Most transactions are legitimate and fall within normal spending limits.</a:t>
            </a:r>
          </a:p>
          <a:p/>
          <a:p>
            <a:r>
              <a:t>Conclusion:</a:t>
            </a:r>
          </a:p>
          <a:p>
            <a:r>
              <a:t>PySpark efficiently handled and processed large datasets.</a:t>
            </a:r>
          </a:p>
          <a:p>
            <a:r>
              <a:t>The insights can help in building better fraud detection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