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64" autoAdjust="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916C7-1093-4F1A-91E1-EC13954F294F}" type="datetimeFigureOut">
              <a:rPr lang="en-US" smtClean="0"/>
              <a:t>14-Feb-25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E3459-799F-4723-A53B-340A6BAE1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E3459-799F-4723-A53B-340A6BAE1A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2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14-Feb-25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14-Feb-25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14-Feb-25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14-Feb-25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14-Feb-25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951369"/>
          </a:xfrm>
        </p:spPr>
        <p:txBody>
          <a:bodyPr/>
          <a:lstStyle/>
          <a:p>
            <a:r>
              <a:rPr lang="en-US" cap="none" dirty="0" smtClean="0"/>
              <a:t>C Language </a:t>
            </a:r>
            <a:endParaRPr lang="en-US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991" y="906465"/>
            <a:ext cx="225924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8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dirty="0" smtClean="0"/>
              <a:t>include&lt;</a:t>
            </a:r>
            <a:r>
              <a:rPr lang="en-US" dirty="0" err="1" smtClean="0"/>
              <a:t>stdio.h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main() – main file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a=10</a:t>
            </a:r>
            <a:r>
              <a:rPr lang="en-US" dirty="0" smtClean="0"/>
              <a:t>;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long </a:t>
            </a:r>
            <a:r>
              <a:rPr lang="en-US" dirty="0" err="1"/>
              <a:t>int</a:t>
            </a:r>
            <a:r>
              <a:rPr lang="en-US" dirty="0"/>
              <a:t> b=20000;</a:t>
            </a:r>
          </a:p>
          <a:p>
            <a:pPr marL="0" indent="0">
              <a:buNone/>
            </a:pPr>
            <a:r>
              <a:rPr lang="en-US" dirty="0"/>
              <a:t>	float c= 12.22;</a:t>
            </a:r>
          </a:p>
          <a:p>
            <a:pPr marL="0" indent="0">
              <a:buNone/>
            </a:pPr>
            <a:r>
              <a:rPr lang="en-US" dirty="0"/>
              <a:t>	double d=12.234567;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ch</a:t>
            </a:r>
            <a:r>
              <a:rPr lang="en-US" dirty="0"/>
              <a:t>='A</a:t>
            </a:r>
            <a:r>
              <a:rPr lang="en-US" dirty="0" smtClean="0"/>
              <a:t>';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printf("The value of a=%</a:t>
            </a:r>
            <a:r>
              <a:rPr lang="en-US" dirty="0" err="1"/>
              <a:t>d",a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printf("\</a:t>
            </a:r>
            <a:r>
              <a:rPr lang="en-US" dirty="0" err="1"/>
              <a:t>nThe</a:t>
            </a:r>
            <a:r>
              <a:rPr lang="en-US" dirty="0"/>
              <a:t> value of b=%</a:t>
            </a:r>
            <a:r>
              <a:rPr lang="en-US" dirty="0" err="1"/>
              <a:t>ld</a:t>
            </a:r>
            <a:r>
              <a:rPr lang="en-US" dirty="0"/>
              <a:t>",b);</a:t>
            </a:r>
          </a:p>
          <a:p>
            <a:pPr marL="0" indent="0">
              <a:buNone/>
            </a:pPr>
            <a:r>
              <a:rPr lang="en-US" dirty="0"/>
              <a:t>	printf("\</a:t>
            </a:r>
            <a:r>
              <a:rPr lang="en-US" dirty="0" err="1"/>
              <a:t>nThe</a:t>
            </a:r>
            <a:r>
              <a:rPr lang="en-US" dirty="0"/>
              <a:t> value of c=%</a:t>
            </a:r>
            <a:r>
              <a:rPr lang="en-US" dirty="0" err="1"/>
              <a:t>f",c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printf("\</a:t>
            </a:r>
            <a:r>
              <a:rPr lang="en-US" dirty="0" err="1"/>
              <a:t>nThe</a:t>
            </a:r>
            <a:r>
              <a:rPr lang="en-US" dirty="0"/>
              <a:t> value of d=%</a:t>
            </a:r>
            <a:r>
              <a:rPr lang="en-US" dirty="0" err="1"/>
              <a:t>f",d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printf("\</a:t>
            </a:r>
            <a:r>
              <a:rPr lang="en-US" dirty="0" err="1"/>
              <a:t>nThe</a:t>
            </a:r>
            <a:r>
              <a:rPr lang="en-US" dirty="0"/>
              <a:t> value of </a:t>
            </a:r>
            <a:r>
              <a:rPr lang="en-US" dirty="0" err="1"/>
              <a:t>ch</a:t>
            </a:r>
            <a:r>
              <a:rPr lang="en-US" dirty="0"/>
              <a:t>= %c",</a:t>
            </a:r>
            <a:r>
              <a:rPr lang="en-US" dirty="0" err="1"/>
              <a:t>ch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4573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cap="none" dirty="0" smtClean="0"/>
              <a:t>-</a:t>
            </a:r>
            <a:r>
              <a:rPr lang="en-US" cap="none" dirty="0" err="1" smtClean="0"/>
              <a:t>Divyesh</a:t>
            </a:r>
            <a:r>
              <a:rPr lang="en-US" cap="none" dirty="0" smtClean="0"/>
              <a:t> </a:t>
            </a:r>
            <a:r>
              <a:rPr lang="en-US" cap="none" dirty="0" err="1" smtClean="0"/>
              <a:t>Karngiya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Data Types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Primitive Data type</a:t>
            </a:r>
          </a:p>
          <a:p>
            <a:pPr lvl="1"/>
            <a:r>
              <a:rPr lang="en-US" dirty="0" smtClean="0"/>
              <a:t>1. Int </a:t>
            </a:r>
          </a:p>
          <a:p>
            <a:pPr lvl="1"/>
            <a:r>
              <a:rPr lang="en-US" dirty="0" smtClean="0"/>
              <a:t>2. long Int</a:t>
            </a:r>
          </a:p>
          <a:p>
            <a:pPr lvl="1"/>
            <a:r>
              <a:rPr lang="en-US" dirty="0" smtClean="0"/>
              <a:t>3. float</a:t>
            </a:r>
          </a:p>
          <a:p>
            <a:pPr lvl="1"/>
            <a:r>
              <a:rPr lang="en-US" dirty="0" smtClean="0"/>
              <a:t>4. double</a:t>
            </a:r>
          </a:p>
          <a:p>
            <a:pPr lvl="1"/>
            <a:r>
              <a:rPr lang="en-US" dirty="0" smtClean="0"/>
              <a:t>5. char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4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Data Types 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Non Primitive Data types :-</a:t>
            </a:r>
          </a:p>
          <a:p>
            <a:pPr lvl="1"/>
            <a:r>
              <a:rPr lang="en-US" dirty="0" smtClean="0"/>
              <a:t> Derived data type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 Array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 Function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 Pointer</a:t>
            </a:r>
          </a:p>
          <a:p>
            <a:pPr lvl="1"/>
            <a:r>
              <a:rPr lang="en-US" dirty="0" smtClean="0"/>
              <a:t> User defined data type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Structure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37459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 Types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operators : +,-,*,/,%</a:t>
            </a:r>
          </a:p>
          <a:p>
            <a:r>
              <a:rPr lang="en-US" dirty="0" smtClean="0"/>
              <a:t>Increment / Decrement :</a:t>
            </a:r>
          </a:p>
          <a:p>
            <a:pPr marL="666900" lvl="1" indent="-342900">
              <a:buAutoNum type="arabicPeriod"/>
            </a:pPr>
            <a:r>
              <a:rPr lang="en-US" dirty="0" smtClean="0"/>
              <a:t>Pre increment </a:t>
            </a:r>
          </a:p>
          <a:p>
            <a:pPr marL="666900" lvl="1" indent="-342900">
              <a:buAutoNum type="arabicPeriod"/>
            </a:pPr>
            <a:r>
              <a:rPr lang="en-US" dirty="0" smtClean="0"/>
              <a:t>Post increment</a:t>
            </a:r>
          </a:p>
          <a:p>
            <a:pPr marL="666900" lvl="1" indent="-342900">
              <a:buAutoNum type="arabicPeriod"/>
            </a:pPr>
            <a:r>
              <a:rPr lang="en-US" dirty="0" smtClean="0"/>
              <a:t>Pre Decrement</a:t>
            </a:r>
          </a:p>
          <a:p>
            <a:pPr marL="666900" lvl="1" indent="-342900">
              <a:buAutoNum type="arabicPeriod"/>
            </a:pPr>
            <a:r>
              <a:rPr lang="en-US" dirty="0" smtClean="0"/>
              <a:t>Post Decrement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32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 Types of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Operator :- </a:t>
            </a:r>
            <a:r>
              <a:rPr lang="en-US" dirty="0" smtClean="0"/>
              <a:t>==</a:t>
            </a:r>
          </a:p>
          <a:p>
            <a:r>
              <a:rPr lang="en-US" dirty="0" smtClean="0"/>
              <a:t>Comparison </a:t>
            </a:r>
            <a:r>
              <a:rPr lang="en-US" dirty="0"/>
              <a:t>Operator :- </a:t>
            </a:r>
            <a:r>
              <a:rPr lang="en-US" dirty="0" smtClean="0"/>
              <a:t>&lt;,&gt;,&lt;=,&gt;=,==,!=</a:t>
            </a:r>
          </a:p>
          <a:p>
            <a:r>
              <a:rPr lang="en-US" dirty="0" smtClean="0"/>
              <a:t>Ternary Operator :- ?  :</a:t>
            </a:r>
          </a:p>
          <a:p>
            <a:r>
              <a:rPr lang="en-US" dirty="0" smtClean="0"/>
              <a:t>Bitwise Operator :- \(OR), &amp;(AND)</a:t>
            </a:r>
          </a:p>
          <a:p>
            <a:r>
              <a:rPr lang="en-US" dirty="0" smtClean="0"/>
              <a:t>Shift Operator:- &lt;&lt; , &gt;&gt;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9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en-US" cap="none" dirty="0" smtClean="0"/>
              <a:t>ypes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Entry Control Loop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For Loop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While Loop</a:t>
            </a:r>
          </a:p>
          <a:p>
            <a:endParaRPr lang="en-US" dirty="0" smtClean="0"/>
          </a:p>
          <a:p>
            <a:r>
              <a:rPr lang="en-US" dirty="0" smtClean="0"/>
              <a:t>Exit control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Do while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4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array is a data structure that stores a collection of elements of the same data type in contiguous memory </a:t>
            </a:r>
            <a:r>
              <a:rPr lang="en-US" dirty="0" smtClean="0"/>
              <a:t>locations.</a:t>
            </a:r>
          </a:p>
          <a:p>
            <a:pPr lvl="1"/>
            <a:r>
              <a:rPr lang="en-US" dirty="0" smtClean="0"/>
              <a:t>Types of Arrays are:</a:t>
            </a:r>
          </a:p>
          <a:p>
            <a:pPr lvl="1"/>
            <a:r>
              <a:rPr lang="en-US" dirty="0" smtClean="0"/>
              <a:t>1D single dimension</a:t>
            </a:r>
          </a:p>
          <a:p>
            <a:pPr lvl="1"/>
            <a:r>
              <a:rPr lang="en-US" dirty="0" smtClean="0"/>
              <a:t>2D multi 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39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set of statement that when called perform some specific tasks.</a:t>
            </a:r>
          </a:p>
          <a:p>
            <a:r>
              <a:rPr lang="en-US" dirty="0" smtClean="0"/>
              <a:t>Types of Function:-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With return type and with argument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With return type and without argument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Without return type and with argument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Without return type and without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smtClean="0"/>
              <a:t>String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string is a sequence of character terminated by null character (\0).</a:t>
            </a:r>
          </a:p>
          <a:p>
            <a:r>
              <a:rPr lang="en-US" dirty="0" smtClean="0"/>
              <a:t>Inbuilt functions are 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Strlen(argument)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err="1" smtClean="0"/>
              <a:t>Strrev</a:t>
            </a:r>
            <a:r>
              <a:rPr lang="en-US" dirty="0" smtClean="0"/>
              <a:t>(argument)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/>
              <a:t>argument</a:t>
            </a:r>
            <a:r>
              <a:rPr lang="en-US" dirty="0" smtClean="0"/>
              <a:t>1,</a:t>
            </a:r>
            <a:r>
              <a:rPr lang="en-US" dirty="0"/>
              <a:t> argument</a:t>
            </a:r>
            <a:r>
              <a:rPr lang="en-US" dirty="0" smtClean="0"/>
              <a:t>2)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err="1" smtClean="0"/>
              <a:t>Strcmp</a:t>
            </a:r>
            <a:r>
              <a:rPr lang="en-US" dirty="0" smtClean="0"/>
              <a:t>(</a:t>
            </a:r>
            <a:r>
              <a:rPr lang="en-US" dirty="0"/>
              <a:t>argument</a:t>
            </a:r>
            <a:r>
              <a:rPr lang="en-US" dirty="0" smtClean="0"/>
              <a:t>1,</a:t>
            </a:r>
            <a:r>
              <a:rPr lang="en-US" dirty="0"/>
              <a:t> argument</a:t>
            </a:r>
            <a:r>
              <a:rPr lang="en-US" dirty="0" smtClean="0"/>
              <a:t>2)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Strcat(</a:t>
            </a:r>
            <a:r>
              <a:rPr lang="en-US" dirty="0"/>
              <a:t>argument</a:t>
            </a:r>
            <a:r>
              <a:rPr lang="en-US" dirty="0" smtClean="0"/>
              <a:t>1,</a:t>
            </a:r>
            <a:r>
              <a:rPr lang="en-US" dirty="0"/>
              <a:t> argument</a:t>
            </a:r>
            <a:r>
              <a:rPr lang="en-US" dirty="0" smtClean="0"/>
              <a:t>2)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err="1" smtClean="0"/>
              <a:t>Strupr</a:t>
            </a:r>
            <a:r>
              <a:rPr lang="en-US" dirty="0" smtClean="0"/>
              <a:t>(</a:t>
            </a:r>
            <a:r>
              <a:rPr lang="en-US" dirty="0"/>
              <a:t>argument</a:t>
            </a:r>
            <a:r>
              <a:rPr lang="en-US" dirty="0" smtClean="0"/>
              <a:t>)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err="1" smtClean="0"/>
              <a:t>Strlwr</a:t>
            </a:r>
            <a:r>
              <a:rPr lang="en-US" dirty="0" smtClean="0"/>
              <a:t>(</a:t>
            </a:r>
            <a:r>
              <a:rPr lang="en-US" dirty="0"/>
              <a:t>argument</a:t>
            </a:r>
            <a:r>
              <a:rPr lang="en-US" dirty="0" smtClean="0"/>
              <a:t>)</a:t>
            </a:r>
          </a:p>
          <a:p>
            <a:pPr marL="666900" lvl="1" indent="-342900">
              <a:buFont typeface="+mj-lt"/>
              <a:buAutoNum type="arabicPeriod"/>
            </a:pPr>
            <a:endParaRPr lang="en-US" dirty="0" smtClean="0"/>
          </a:p>
          <a:p>
            <a:pPr marL="6669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3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113</TotalTime>
  <Words>253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Dividend</vt:lpstr>
      <vt:lpstr>C Language </vt:lpstr>
      <vt:lpstr>Data Types :-</vt:lpstr>
      <vt:lpstr>Data Types :-</vt:lpstr>
      <vt:lpstr> Types of Operators</vt:lpstr>
      <vt:lpstr> Types of Operators</vt:lpstr>
      <vt:lpstr>Types of Loops</vt:lpstr>
      <vt:lpstr>Array</vt:lpstr>
      <vt:lpstr>Function</vt:lpstr>
      <vt:lpstr>String </vt:lpstr>
      <vt:lpstr>Example: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 Management System</dc:title>
  <dc:creator>Dell</dc:creator>
  <cp:lastModifiedBy>Dell</cp:lastModifiedBy>
  <cp:revision>15</cp:revision>
  <dcterms:created xsi:type="dcterms:W3CDTF">2024-11-29T09:56:50Z</dcterms:created>
  <dcterms:modified xsi:type="dcterms:W3CDTF">2025-02-14T05:30:23Z</dcterms:modified>
</cp:coreProperties>
</file>