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59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7095-A5B5-4A95-9668-54D17A536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morphing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BFB25-4177-4FA5-B15A-CC87FD45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272477" cy="14373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ASSIGNMENT 7</a:t>
            </a:r>
          </a:p>
          <a:p>
            <a:r>
              <a:rPr lang="en-US" dirty="0"/>
              <a:t>Group-12</a:t>
            </a:r>
          </a:p>
          <a:p>
            <a:r>
              <a:rPr lang="en-US" dirty="0"/>
              <a:t>AMAN RAJ VANAWAT – 16UCS030</a:t>
            </a:r>
          </a:p>
          <a:p>
            <a:r>
              <a:rPr lang="en-US" dirty="0"/>
              <a:t>DIVYESH MAHESHWARI – 16UCS063</a:t>
            </a:r>
          </a:p>
        </p:txBody>
      </p:sp>
    </p:spTree>
    <p:extLst>
      <p:ext uri="{BB962C8B-B14F-4D97-AF65-F5344CB8AC3E}">
        <p14:creationId xmlns:p14="http://schemas.microsoft.com/office/powerpoint/2010/main" val="26823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5337B75-9C6C-4940-BF11-0EA78CECA07D}"/>
              </a:ext>
            </a:extLst>
          </p:cNvPr>
          <p:cNvSpPr txBox="1">
            <a:spLocks/>
          </p:cNvSpPr>
          <p:nvPr/>
        </p:nvSpPr>
        <p:spPr>
          <a:xfrm>
            <a:off x="5406887" y="224211"/>
            <a:ext cx="515509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DE99-E8E5-419A-A498-9682801E51F0}"/>
              </a:ext>
            </a:extLst>
          </p:cNvPr>
          <p:cNvSpPr txBox="1">
            <a:spLocks/>
          </p:cNvSpPr>
          <p:nvPr/>
        </p:nvSpPr>
        <p:spPr>
          <a:xfrm>
            <a:off x="1241563" y="1391105"/>
            <a:ext cx="515509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function  </a:t>
            </a:r>
            <a:r>
              <a:rPr lang="en-US" sz="3600" dirty="0" err="1"/>
              <a:t>sdpoints</a:t>
            </a:r>
            <a:r>
              <a:rPr lang="en-US" sz="36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21E29-C4BB-4B80-B5E2-1EF75C2F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63" y="2291549"/>
            <a:ext cx="9194810" cy="30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571F2E7-4524-43AF-879B-DD5F95E0EF94}"/>
              </a:ext>
            </a:extLst>
          </p:cNvPr>
          <p:cNvSpPr txBox="1">
            <a:spLocks/>
          </p:cNvSpPr>
          <p:nvPr/>
        </p:nvSpPr>
        <p:spPr>
          <a:xfrm>
            <a:off x="1215059" y="436948"/>
            <a:ext cx="515509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function  </a:t>
            </a:r>
            <a:r>
              <a:rPr lang="en-US" sz="3600" dirty="0" err="1"/>
              <a:t>alphabeta</a:t>
            </a:r>
            <a:r>
              <a:rPr lang="en-US" sz="3600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3734C-DB75-42DE-9E0A-CABF5528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59" y="1148980"/>
            <a:ext cx="7770532" cy="20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7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58DD2DF-DC42-465A-AD21-0B00994B2B28}"/>
              </a:ext>
            </a:extLst>
          </p:cNvPr>
          <p:cNvSpPr txBox="1">
            <a:spLocks/>
          </p:cNvSpPr>
          <p:nvPr/>
        </p:nvSpPr>
        <p:spPr>
          <a:xfrm>
            <a:off x="1347580" y="986917"/>
            <a:ext cx="515509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function  intriangle1()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8047B-BA3B-4BF8-911E-01FEA5E50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80" y="1855718"/>
            <a:ext cx="6858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E7B26-1A1E-4EAF-95A9-5F95F570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79" y="1143620"/>
            <a:ext cx="5657850" cy="528637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844CB75-9053-46B2-951B-E0847720D105}"/>
              </a:ext>
            </a:extLst>
          </p:cNvPr>
          <p:cNvSpPr txBox="1">
            <a:spLocks/>
          </p:cNvSpPr>
          <p:nvPr/>
        </p:nvSpPr>
        <p:spPr>
          <a:xfrm>
            <a:off x="1464779" y="428005"/>
            <a:ext cx="515509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function  lines()</a:t>
            </a:r>
          </a:p>
        </p:txBody>
      </p:sp>
    </p:spTree>
    <p:extLst>
      <p:ext uri="{BB962C8B-B14F-4D97-AF65-F5344CB8AC3E}">
        <p14:creationId xmlns:p14="http://schemas.microsoft.com/office/powerpoint/2010/main" val="13971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890259E-E55D-4207-8B68-5114C9BF0E2C}"/>
              </a:ext>
            </a:extLst>
          </p:cNvPr>
          <p:cNvSpPr txBox="1">
            <a:spLocks/>
          </p:cNvSpPr>
          <p:nvPr/>
        </p:nvSpPr>
        <p:spPr>
          <a:xfrm>
            <a:off x="4399722" y="237463"/>
            <a:ext cx="5155095" cy="61926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TRIANGULATION OF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E2EC3-1C4E-4292-A583-AE969055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00" y="985156"/>
            <a:ext cx="4837300" cy="4887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85A313-EDA2-472C-A9BF-C310262A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269" y="1016567"/>
            <a:ext cx="4837300" cy="48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7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39E9D27-B081-4A48-B1D0-E6D2B6B37539}"/>
              </a:ext>
            </a:extLst>
          </p:cNvPr>
          <p:cNvSpPr txBox="1">
            <a:spLocks/>
          </p:cNvSpPr>
          <p:nvPr/>
        </p:nvSpPr>
        <p:spPr>
          <a:xfrm>
            <a:off x="4518991" y="91689"/>
            <a:ext cx="515509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INTERMEDIATE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DD435-D99A-49A9-AEF8-53E321FC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16" y="752891"/>
            <a:ext cx="2225537" cy="22255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3492CA-F8D0-4761-B65E-A5E81ACECA7A}"/>
              </a:ext>
            </a:extLst>
          </p:cNvPr>
          <p:cNvSpPr/>
          <p:nvPr/>
        </p:nvSpPr>
        <p:spPr>
          <a:xfrm>
            <a:off x="2194262" y="3036107"/>
            <a:ext cx="12378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 FRAME 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8BCEC54-720F-415E-B5CA-F47364032E58}"/>
              </a:ext>
            </a:extLst>
          </p:cNvPr>
          <p:cNvSpPr/>
          <p:nvPr/>
        </p:nvSpPr>
        <p:spPr>
          <a:xfrm>
            <a:off x="4081666" y="1722785"/>
            <a:ext cx="927652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4D67B-FEB8-49F3-98E2-0118B89A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031" y="752891"/>
            <a:ext cx="2225537" cy="22255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A203BE8-224C-41C3-AF42-7EBAC93DB93D}"/>
              </a:ext>
            </a:extLst>
          </p:cNvPr>
          <p:cNvSpPr/>
          <p:nvPr/>
        </p:nvSpPr>
        <p:spPr>
          <a:xfrm>
            <a:off x="7586865" y="1722785"/>
            <a:ext cx="927652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8FEA85-CEE9-4D36-9CD1-F1CCEFD1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6" y="769042"/>
            <a:ext cx="2225537" cy="222553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C2151AE-16C7-438D-BC4C-7F60F742D524}"/>
              </a:ext>
            </a:extLst>
          </p:cNvPr>
          <p:cNvSpPr/>
          <p:nvPr/>
        </p:nvSpPr>
        <p:spPr>
          <a:xfrm>
            <a:off x="9674086" y="3198441"/>
            <a:ext cx="359519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BB778C-BC24-4557-AEE5-A491AE6A6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076" y="4274240"/>
            <a:ext cx="2225537" cy="222553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6DC226-7895-4B8C-A4C2-02A26C1275B9}"/>
              </a:ext>
            </a:extLst>
          </p:cNvPr>
          <p:cNvSpPr/>
          <p:nvPr/>
        </p:nvSpPr>
        <p:spPr>
          <a:xfrm rot="10800000">
            <a:off x="7586865" y="5227982"/>
            <a:ext cx="927652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AD6BA-6F90-4529-8B69-6EBF8FF47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030" y="4274239"/>
            <a:ext cx="2225537" cy="222553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582BD7-A88D-4C27-8BA2-9BFE1BF1108E}"/>
              </a:ext>
            </a:extLst>
          </p:cNvPr>
          <p:cNvSpPr/>
          <p:nvPr/>
        </p:nvSpPr>
        <p:spPr>
          <a:xfrm rot="10800000">
            <a:off x="4081666" y="5227981"/>
            <a:ext cx="927652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D3E750-B2A7-4915-AFD2-ACA2D82DF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415" y="4274239"/>
            <a:ext cx="2225537" cy="22255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4AF82F-83A1-4411-B8F2-BBEA107216BF}"/>
              </a:ext>
            </a:extLst>
          </p:cNvPr>
          <p:cNvSpPr/>
          <p:nvPr/>
        </p:nvSpPr>
        <p:spPr>
          <a:xfrm>
            <a:off x="5658878" y="3002505"/>
            <a:ext cx="12378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 FRAME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879971-06FF-4D14-89A1-7A9A127897C5}"/>
              </a:ext>
            </a:extLst>
          </p:cNvPr>
          <p:cNvSpPr/>
          <p:nvPr/>
        </p:nvSpPr>
        <p:spPr>
          <a:xfrm>
            <a:off x="8514517" y="3036107"/>
            <a:ext cx="12378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 FRAME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FAD789-95E6-4C9F-BE1B-1FFFC66A8A53}"/>
              </a:ext>
            </a:extLst>
          </p:cNvPr>
          <p:cNvSpPr/>
          <p:nvPr/>
        </p:nvSpPr>
        <p:spPr>
          <a:xfrm>
            <a:off x="9159583" y="6453621"/>
            <a:ext cx="13885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 FRAME 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442BE1-B511-4604-9B41-71668AB1EE1C}"/>
              </a:ext>
            </a:extLst>
          </p:cNvPr>
          <p:cNvSpPr/>
          <p:nvPr/>
        </p:nvSpPr>
        <p:spPr>
          <a:xfrm>
            <a:off x="5587928" y="6457890"/>
            <a:ext cx="13797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 FRAME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2F82A-70D1-415C-AB6D-C87973FC9DE5}"/>
              </a:ext>
            </a:extLst>
          </p:cNvPr>
          <p:cNvSpPr/>
          <p:nvPr/>
        </p:nvSpPr>
        <p:spPr>
          <a:xfrm>
            <a:off x="1982818" y="6448877"/>
            <a:ext cx="13885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 FRAME 20</a:t>
            </a:r>
          </a:p>
        </p:txBody>
      </p:sp>
    </p:spTree>
    <p:extLst>
      <p:ext uri="{BB962C8B-B14F-4D97-AF65-F5344CB8AC3E}">
        <p14:creationId xmlns:p14="http://schemas.microsoft.com/office/powerpoint/2010/main" val="414013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A2B3C27-2990-43C0-8189-13E9FA90B0A4}"/>
              </a:ext>
            </a:extLst>
          </p:cNvPr>
          <p:cNvSpPr txBox="1">
            <a:spLocks/>
          </p:cNvSpPr>
          <p:nvPr/>
        </p:nvSpPr>
        <p:spPr>
          <a:xfrm>
            <a:off x="6096000" y="137628"/>
            <a:ext cx="276970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OUTPUT </a:t>
            </a:r>
          </a:p>
        </p:txBody>
      </p:sp>
      <p:pic>
        <p:nvPicPr>
          <p:cNvPr id="5" name="ezgif.com-gif-to-mp4 (2)">
            <a:hlinkClick r:id="" action="ppaction://media"/>
            <a:extLst>
              <a:ext uri="{FF2B5EF4-FFF2-40B4-BE49-F238E27FC236}">
                <a16:creationId xmlns:a16="http://schemas.microsoft.com/office/drawing/2014/main" id="{6CFFF057-CABC-4BFB-8FD9-1895EB4723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71341" y="1047749"/>
            <a:ext cx="5088007" cy="50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29015E-C33F-47F1-AC13-3FC4BC2839B2}"/>
              </a:ext>
            </a:extLst>
          </p:cNvPr>
          <p:cNvSpPr/>
          <p:nvPr/>
        </p:nvSpPr>
        <p:spPr>
          <a:xfrm>
            <a:off x="4300636" y="2967335"/>
            <a:ext cx="3590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304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269C7FA-64AA-4BF0-907B-78AFB25B891B}"/>
              </a:ext>
            </a:extLst>
          </p:cNvPr>
          <p:cNvSpPr txBox="1">
            <a:spLocks/>
          </p:cNvSpPr>
          <p:nvPr/>
        </p:nvSpPr>
        <p:spPr>
          <a:xfrm>
            <a:off x="4866514" y="343478"/>
            <a:ext cx="348235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25520-B5E9-49F3-9860-A617CC5B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60" y="1408043"/>
            <a:ext cx="4601650" cy="46016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F1BAA5A-A59E-4A99-B3D6-989A1145E96B}"/>
              </a:ext>
            </a:extLst>
          </p:cNvPr>
          <p:cNvSpPr/>
          <p:nvPr/>
        </p:nvSpPr>
        <p:spPr>
          <a:xfrm>
            <a:off x="6042992" y="3511824"/>
            <a:ext cx="1046922" cy="424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E804E-437F-4606-BA86-4CDA66C4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00" y="1408043"/>
            <a:ext cx="4601650" cy="4601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65538A-E13A-4978-B0BE-936B9BAB29AD}"/>
              </a:ext>
            </a:extLst>
          </p:cNvPr>
          <p:cNvSpPr/>
          <p:nvPr/>
        </p:nvSpPr>
        <p:spPr>
          <a:xfrm>
            <a:off x="5959827" y="3295205"/>
            <a:ext cx="10214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MORPH</a:t>
            </a:r>
          </a:p>
        </p:txBody>
      </p:sp>
    </p:spTree>
    <p:extLst>
      <p:ext uri="{BB962C8B-B14F-4D97-AF65-F5344CB8AC3E}">
        <p14:creationId xmlns:p14="http://schemas.microsoft.com/office/powerpoint/2010/main" val="10021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E69A532-70D6-4780-97E7-E512A4B0E410}"/>
              </a:ext>
            </a:extLst>
          </p:cNvPr>
          <p:cNvSpPr txBox="1">
            <a:spLocks/>
          </p:cNvSpPr>
          <p:nvPr/>
        </p:nvSpPr>
        <p:spPr>
          <a:xfrm>
            <a:off x="1010129" y="1045842"/>
            <a:ext cx="10731296" cy="5639879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STEP 1 - Select corresponding points (control points) in both the images and triangulate them.</a:t>
            </a:r>
          </a:p>
          <a:p>
            <a:r>
              <a:rPr lang="en-US" sz="3200" dirty="0"/>
              <a:t>STEP 2 -  Linearly interpolate the coordinate values of control points and find out the affine coordinates of non-control points in the intermediate frame.</a:t>
            </a:r>
          </a:p>
          <a:p>
            <a:r>
              <a:rPr lang="en-US" sz="3200" dirty="0"/>
              <a:t>STEP 3 - </a:t>
            </a:r>
            <a:r>
              <a:rPr lang="en-US" dirty="0"/>
              <a:t> </a:t>
            </a:r>
            <a:r>
              <a:rPr lang="en-US" sz="3200" dirty="0"/>
              <a:t>Use these affine coordinates to find out the location of non-control points in the first and second images.</a:t>
            </a:r>
          </a:p>
          <a:p>
            <a:r>
              <a:rPr lang="en-US" sz="3200" dirty="0"/>
              <a:t>STEP 4 - Use color interpolation to assign color values to pixels in the intermediate frame.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9C868-13B4-4EE6-ACB3-4BF43A32B81E}"/>
              </a:ext>
            </a:extLst>
          </p:cNvPr>
          <p:cNvSpPr txBox="1">
            <a:spLocks/>
          </p:cNvSpPr>
          <p:nvPr/>
        </p:nvSpPr>
        <p:spPr>
          <a:xfrm>
            <a:off x="4985783" y="303721"/>
            <a:ext cx="348235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9150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2544405-0C99-4485-B0E6-7AF872494200}"/>
              </a:ext>
            </a:extLst>
          </p:cNvPr>
          <p:cNvSpPr txBox="1">
            <a:spLocks/>
          </p:cNvSpPr>
          <p:nvPr/>
        </p:nvSpPr>
        <p:spPr>
          <a:xfrm>
            <a:off x="5091801" y="263964"/>
            <a:ext cx="3482355" cy="619266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MATLAB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DFEBB-A675-4EE4-B0A5-31E7F9410E84}"/>
              </a:ext>
            </a:extLst>
          </p:cNvPr>
          <p:cNvSpPr txBox="1">
            <a:spLocks/>
          </p:cNvSpPr>
          <p:nvPr/>
        </p:nvSpPr>
        <p:spPr>
          <a:xfrm>
            <a:off x="1056514" y="826390"/>
            <a:ext cx="3482355" cy="61926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Main()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B7B89-B951-4B3A-B651-E2F7FBE6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40" y="1345138"/>
            <a:ext cx="6258686" cy="52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BDB2C-5489-4BC7-9AAB-671CCD0C8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3" y="528845"/>
            <a:ext cx="11190094" cy="53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F8319-B3F6-495C-8E5E-49178B5F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10" y="383485"/>
            <a:ext cx="9353964" cy="6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7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0ECEE-B4C2-4FAC-9CCC-E51BA26E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02" y="163048"/>
            <a:ext cx="8444741" cy="65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7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E072A-359D-4E6C-A74A-4BC58F37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2" y="198651"/>
            <a:ext cx="8427969" cy="64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8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08451-A032-4C55-99F7-612C7F1E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39" y="960783"/>
            <a:ext cx="6571422" cy="34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812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164</TotalTime>
  <Words>81</Words>
  <Application>Microsoft Office PowerPoint</Application>
  <PresentationFormat>Widescreen</PresentationFormat>
  <Paragraphs>29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Image morphing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morphing</dc:title>
  <dc:creator>Divyesh Maheshwari</dc:creator>
  <cp:lastModifiedBy>Divyesh Maheshwari</cp:lastModifiedBy>
  <cp:revision>8</cp:revision>
  <dcterms:created xsi:type="dcterms:W3CDTF">2018-10-22T14:09:55Z</dcterms:created>
  <dcterms:modified xsi:type="dcterms:W3CDTF">2018-10-22T16:54:53Z</dcterms:modified>
</cp:coreProperties>
</file>