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6BC8-AF93-73C8-FFBF-AA4B99814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3DFDE-DDC3-9AC9-036E-F393CB39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8261-5651-0186-3697-D863B175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FA0-EBA6-4A52-9FF1-C15E0F94CF8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0004-DB23-CE6E-25D3-63BC8C3D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09B0-5D40-5C9F-E532-08911A30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C955-1011-4A7A-9B00-05532BEB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309C-7E70-F3AA-1BA1-C3774934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16E0F-8EF1-D14D-A641-6531D14B9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ADB5C-E28E-230E-8478-F4801205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FA0-EBA6-4A52-9FF1-C15E0F94CF8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623E-0B3E-7DDD-1282-C269CC89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1AF7D-BBA4-2F11-4F2F-DAE601AE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C955-1011-4A7A-9B00-05532BEB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0BD77-94C1-651D-66DF-F66640579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9D8EB-E689-BE84-56E6-E17AA2BEC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ADCF3-482E-5C46-F64B-CEE88E04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FA0-EBA6-4A52-9FF1-C15E0F94CF8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0F77F-D6B8-2264-B169-C8CECC65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20456-571B-FD93-0BB8-4F37E728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C955-1011-4A7A-9B00-05532BEB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66CC-FBCE-804A-5CF0-58A3E846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54F0C-00EF-9425-D021-27160B8E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DD414-54A8-C69E-D441-2F548A33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FA0-EBA6-4A52-9FF1-C15E0F94CF8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63C2-4B7F-BAE3-6220-BFD30092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DA4FC-ECD5-7B7E-83CF-E1DC6BC3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C955-1011-4A7A-9B00-05532BEB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0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B5BC-E285-21C6-6E02-023B95146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86EA9-59D5-16CE-D013-301E7E431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1124C-2233-01B3-4E7B-4346DEC5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FA0-EBA6-4A52-9FF1-C15E0F94CF8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BF6B-ABA6-E3ED-C696-5B37AEF8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AF295-CE27-9FE1-B8B3-779341A6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C955-1011-4A7A-9B00-05532BEB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0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E3F0-AD1E-BF91-0175-ECC11F15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E23D-9836-5BC9-89D9-CA699B111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3DEAC-18E0-CF2B-EE6D-560CE794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2D64C-1179-E753-CBF1-D4890BB3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FA0-EBA6-4A52-9FF1-C15E0F94CF8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F4AA0-5F33-B6C3-69E2-F35DD23D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C5120-B1C7-6876-20A6-11214DDA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C955-1011-4A7A-9B00-05532BEB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5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43CA-64D9-1ECF-D5B5-B93B7ADA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0DC33-C0D4-1AA8-FE71-A1C0D3331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D12C-979F-2BC6-6DDE-1CD055380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75ABA-F9C1-944E-3EB8-A92097068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1093D-F7BF-DB7E-6A6D-5054470ED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18624-685B-049D-BDD4-52D3AB63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FA0-EBA6-4A52-9FF1-C15E0F94CF8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E1EB1-4AC3-7F1D-33E3-A7CAFCDC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6E3F1-012C-305D-8276-77FA89D4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C955-1011-4A7A-9B00-05532BEB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8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C78F-126A-3629-D987-0FE1C8AF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4AEE5-AA08-76D7-31D1-E55C2A77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FA0-EBA6-4A52-9FF1-C15E0F94CF8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4F8C5-595D-5FA1-6410-9BB646A0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5F52-6F72-E229-A14C-0173FBBF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C955-1011-4A7A-9B00-05532BEB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98EDE-C43B-2531-F771-8B48CD24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FA0-EBA6-4A52-9FF1-C15E0F94CF8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C82E7-279E-DE22-D45D-3DD59EBB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AFBF0-2589-CF56-8A41-D91A43D6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C955-1011-4A7A-9B00-05532BEB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4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1CFE-4D3B-50C6-BD22-0B1D8E34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7D48-FCE5-E728-0382-5ECE1BE01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69381-8909-010C-E582-E23359408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0008E-C8CA-2650-92F2-C133146E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FA0-EBA6-4A52-9FF1-C15E0F94CF8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857DA-4333-D52E-D652-232D99F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0A307-CE2A-8375-E3E7-B5132FB2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C955-1011-4A7A-9B00-05532BEB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9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0652-ACBF-4CEE-ED35-F0258A3B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4A028-1203-83FC-9CE7-50098A09F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7971B-04AB-C32F-F8FD-15D04C43A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538BF-5E89-F9E4-4CBD-03617A62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0FA0-EBA6-4A52-9FF1-C15E0F94CF8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1B9BB-9232-CA0F-B657-4410E33A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7E3E8-0337-9094-9F1A-72A54346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CC955-1011-4A7A-9B00-05532BEB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6568F-AF5F-D4E9-F92F-A13DE301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BA57A-3DAE-8FB2-9583-B4FAE7D6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14AA-03BE-9A3C-7757-98891BB4F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90FA0-EBA6-4A52-9FF1-C15E0F94CF8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80689-EF24-A9B2-C184-39080F2A8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046F3-ABB5-5308-3E98-995B8F4BF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C955-1011-4A7A-9B00-05532BEB9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9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4D60-6F05-4812-E7C1-212B1C828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6C168-7459-A92B-9265-AC367300CB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3D2B2A6-3F50-B590-ECA7-D8D66706AF74}"/>
              </a:ext>
            </a:extLst>
          </p:cNvPr>
          <p:cNvSpPr/>
          <p:nvPr/>
        </p:nvSpPr>
        <p:spPr>
          <a:xfrm flipH="1">
            <a:off x="6424748" y="3799114"/>
            <a:ext cx="45719" cy="17373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8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2023-10-29T14:51:41Z</dcterms:created>
  <dcterms:modified xsi:type="dcterms:W3CDTF">2023-10-29T14:54:01Z</dcterms:modified>
</cp:coreProperties>
</file>