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y</a:t>
            </a:r>
            <a:r>
              <a:rPr dirty="0" sz="2400" lang="en-US" smtClean="0"/>
              <a:t>a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</a:t>
            </a:r>
            <a:r>
              <a:rPr sz="2400" lang="en-US" smtClean="0"/>
              <a:t> </a:t>
            </a:r>
            <a:r>
              <a:rPr sz="2400" lang="en-US" smtClean="0"/>
              <a:t>3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1</a:t>
            </a:r>
            <a:r>
              <a:rPr sz="2400" lang="en-US" smtClean="0"/>
              <a:t>9</a:t>
            </a:r>
            <a:r>
              <a:rPr sz="2400" lang="en-US" smtClean="0"/>
              <a:t>8</a:t>
            </a:r>
            <a:r>
              <a:rPr sz="2400" lang="en-US" smtClean="0"/>
              <a:t>9</a:t>
            </a:r>
            <a:r>
              <a:rPr sz="2400" lang="en-US" smtClean="0"/>
              <a:t>4</a:t>
            </a:r>
            <a:r>
              <a:rPr sz="2400" lang="en-US" smtClean="0"/>
              <a:t>(</a:t>
            </a:r>
            <a:r>
              <a:rPr sz="2400" lang="en-US" smtClean="0"/>
              <a:t>Unm1719223811</a:t>
            </a:r>
            <a:r>
              <a:rPr sz="2400" lang="en-US" smtClean="0"/>
              <a:t>)</a:t>
            </a:r>
            <a:r>
              <a:rPr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DEPARTMENT:BCOM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eral 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P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 COLLEGE OF ARTS &amp;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7490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1554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2024-09-10T15:15:48Z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