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99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89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notesSlides/notesSlide1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801" r:id="rId2"/>
    <p:sldMasterId id="2147483833" r:id="rId3"/>
  </p:sldMasterIdLst>
  <p:notesMasterIdLst>
    <p:notesMasterId r:id="rId22"/>
  </p:notesMasterIdLst>
  <p:sldIdLst>
    <p:sldId id="272" r:id="rId4"/>
    <p:sldId id="307" r:id="rId5"/>
    <p:sldId id="303" r:id="rId6"/>
    <p:sldId id="317" r:id="rId7"/>
    <p:sldId id="313" r:id="rId8"/>
    <p:sldId id="309" r:id="rId9"/>
    <p:sldId id="296" r:id="rId10"/>
    <p:sldId id="312" r:id="rId11"/>
    <p:sldId id="271" r:id="rId12"/>
    <p:sldId id="306" r:id="rId13"/>
    <p:sldId id="316" r:id="rId14"/>
    <p:sldId id="297" r:id="rId15"/>
    <p:sldId id="318" r:id="rId16"/>
    <p:sldId id="314" r:id="rId17"/>
    <p:sldId id="311" r:id="rId18"/>
    <p:sldId id="299" r:id="rId19"/>
    <p:sldId id="319" r:id="rId20"/>
    <p:sldId id="30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y Sammons" initials="AS" lastIdx="1" clrIdx="0">
    <p:extLst/>
  </p:cmAuthor>
  <p:cmAuthor id="2" name="Amy Sammons" initials="AS [2]" lastIdx="1" clrIdx="1">
    <p:extLst/>
  </p:cmAuthor>
  <p:cmAuthor id="3" name="Amy Sammons" initials="AS [3]" lastIdx="1" clrIdx="2">
    <p:extLst/>
  </p:cmAuthor>
  <p:cmAuthor id="4" name="Amy Sammons" initials="AS [4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3FF"/>
    <a:srgbClr val="0064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8" autoAdjust="0"/>
    <p:restoredTop sz="86022" autoAdjust="0"/>
  </p:normalViewPr>
  <p:slideViewPr>
    <p:cSldViewPr snapToGrid="0" snapToObjects="1">
      <p:cViewPr>
        <p:scale>
          <a:sx n="62" d="100"/>
          <a:sy n="62" d="100"/>
        </p:scale>
        <p:origin x="-1158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19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D6D3D-50D3-314C-89DB-AD8D803F0EA6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6CE18-FE63-9A4B-B3D1-CAC709589B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0251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D143-1506-434C-B47D-CBF33F177BE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6039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1465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6CE18-FE63-9A4B-B3D1-CAC709589B2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1524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6CE18-FE63-9A4B-B3D1-CAC709589B2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1524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8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sz="1100" dirty="0"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208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7645DA8-0264-3A4C-B61B-D11CD38AB451}" type="slidenum">
              <a:rPr lang="en-US" altLang="en-US">
                <a:solidFill>
                  <a:srgbClr val="000000"/>
                </a:solidFill>
                <a:latin typeface="Calibri" charset="0"/>
              </a:rPr>
              <a:pPr/>
              <a:t>15</a:t>
            </a:fld>
            <a:endParaRPr lang="en-US" altLang="en-US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1947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B4A9D3-C026-446A-970B-2265AB3FDC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egular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9355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6CE18-FE63-9A4B-B3D1-CAC709589B2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1524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6CE18-FE63-9A4B-B3D1-CAC709589B2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684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400550"/>
            <a:ext cx="5486400" cy="3600450"/>
          </a:xfrm>
        </p:spPr>
        <p:txBody>
          <a:bodyPr/>
          <a:lstStyle/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6CE18-FE63-9A4B-B3D1-CAC709589B2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3958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400550"/>
            <a:ext cx="5486400" cy="3600450"/>
          </a:xfrm>
        </p:spPr>
        <p:txBody>
          <a:bodyPr/>
          <a:lstStyle/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6CE18-FE63-9A4B-B3D1-CAC709589B2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3958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Shape 18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8" name="Shape 1838"/>
          <p:cNvSpPr>
            <a:spLocks noGrp="1"/>
          </p:cNvSpPr>
          <p:nvPr>
            <p:ph type="body" sz="quarter" idx="1"/>
          </p:nvPr>
        </p:nvSpPr>
        <p:spPr>
          <a:xfrm>
            <a:off x="381000" y="4400550"/>
            <a:ext cx="6096000" cy="3600450"/>
          </a:xfrm>
          <a:prstGeom prst="rect">
            <a:avLst/>
          </a:prstGeom>
        </p:spPr>
        <p:txBody>
          <a:bodyPr/>
          <a:lstStyle/>
          <a:p>
            <a:pPr defTabSz="914400"/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799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8B6B7-675F-2242-8E3C-5C636602EBA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999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8B6B7-675F-2242-8E3C-5C636602EBA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999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381000" y="4356628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rtl="0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9</a:t>
            </a:fld>
            <a:endParaRPr lang="en-US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8515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381000" y="4191000"/>
            <a:ext cx="6096000" cy="4781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914378">
              <a:spcBef>
                <a:spcPts val="900"/>
              </a:spcBef>
              <a:defRPr/>
            </a:pPr>
            <a:endParaRPr lang="en-US" sz="1050" dirty="0">
              <a:solidFill>
                <a:schemeClr val="bg1"/>
              </a:solidFill>
              <a:latin typeface="Arial" panose="020B0604020202020204" pitchFamily="34" charset="0"/>
              <a:ea typeface="IBM Eliot Sans Regula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4420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146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"/>
            <a:ext cx="3048000" cy="6196208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kern="0" dirty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048000" y="1"/>
            <a:ext cx="3048000" cy="6196208"/>
          </a:xfrm>
          <a:prstGeom prst="rect">
            <a:avLst/>
          </a:prstGeom>
          <a:solidFill>
            <a:srgbClr val="362F9F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kern="0" dirty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096000" y="1"/>
            <a:ext cx="3048000" cy="6196208"/>
          </a:xfrm>
          <a:prstGeom prst="rect">
            <a:avLst/>
          </a:prstGeom>
          <a:solidFill>
            <a:srgbClr val="211D7F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kern="0" dirty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144000" y="1"/>
            <a:ext cx="3048000" cy="6196208"/>
          </a:xfrm>
          <a:prstGeom prst="rect">
            <a:avLst/>
          </a:prstGeom>
          <a:solidFill>
            <a:srgbClr val="14095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kern="0" dirty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Group Name / DOC ID / Month XX, 2017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0" i="0" baseline="0">
                <a:solidFill>
                  <a:schemeClr val="bg2"/>
                </a:solidFill>
                <a:latin typeface="IBM Eliot Sans Regular" charset="0"/>
                <a:ea typeface="IBM Eliot Sans Regular" charset="0"/>
                <a:cs typeface="IBM Eliot Sans Regular" charset="0"/>
              </a:defRPr>
            </a:lvl1pPr>
          </a:lstStyle>
          <a:p>
            <a:fld id="{61306876-7E60-6D40-9A83-6A3AF924BB27}" type="slidenum">
              <a:rPr lang="en-US" kern="0" smtClean="0">
                <a:solidFill>
                  <a:srgbClr val="FFFFFF"/>
                </a:solidFill>
                <a:sym typeface="Arial"/>
              </a:rPr>
              <a:pPr/>
              <a:t>‹#›</a:t>
            </a:fld>
            <a:endParaRPr lang="en-US" kern="0" dirty="0">
              <a:solidFill>
                <a:srgbClr val="FFFFFF"/>
              </a:solidFill>
              <a:sym typeface="Arial"/>
            </a:endParaRP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1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</p:spTree>
    <p:extLst/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IBM Cloud / Fast Start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88017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02080"/>
            <a:ext cx="5620011" cy="4608576"/>
          </a:xfrm>
        </p:spPr>
        <p:txBody>
          <a:bodyPr/>
          <a:lstStyle>
            <a:lvl1pPr marL="156629" indent="-156629">
              <a:tabLst/>
              <a:defRPr sz="3200"/>
            </a:lvl1pPr>
            <a:lvl2pPr marL="0" indent="0"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IBM Cloud / Fast Start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/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IBM Cloud / Fast Start 2018 / © 2018 IBM Corporation</a:t>
            </a:r>
          </a:p>
        </p:txBody>
      </p:sp>
    </p:spTree>
    <p:extLst/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IBM Cloud / Fast Start 2018 / © 2018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7"/>
            <a:ext cx="1722792" cy="70146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10119784" y="6537326"/>
            <a:ext cx="1828800" cy="18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 algn="r" defTabSz="914377"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377" algn="l"/>
                <a:tab pos="1828754" algn="l"/>
                <a:tab pos="2743131" algn="l"/>
                <a:tab pos="3657509" algn="l"/>
                <a:tab pos="4571886" algn="l"/>
                <a:tab pos="5486263" algn="l"/>
                <a:tab pos="6400640" algn="l"/>
                <a:tab pos="7315017" algn="l"/>
                <a:tab pos="8229394" algn="l"/>
                <a:tab pos="9143771" algn="l"/>
                <a:tab pos="10058149" algn="l"/>
              </a:tabLst>
            </a:pPr>
            <a:r>
              <a:rPr lang="en-US" sz="800" dirty="0">
                <a:solidFill>
                  <a:srgbClr val="000000"/>
                </a:solidFill>
              </a:rPr>
              <a:t>© 2017 IBM Corporation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304800" y="6553200"/>
            <a:ext cx="115824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347136" y="563564"/>
            <a:ext cx="11459633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7"/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1" name="Picture 107" descr="ibm_sp_lockup_western-0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23551" y="200027"/>
            <a:ext cx="1168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837266" y="6571129"/>
            <a:ext cx="83247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800" dirty="0">
                <a:solidFill>
                  <a:srgbClr val="000000"/>
                </a:solidFill>
              </a:rPr>
              <a:t>2018 Cloud GTM Coverage Model                                           December 28, 2017                                                                                                                               IBM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0087" y="2348707"/>
            <a:ext cx="3557819" cy="3888581"/>
          </a:xfrm>
        </p:spPr>
        <p:txBody>
          <a:bodyPr/>
          <a:lstStyle>
            <a:lvl1pPr marL="0" indent="0">
              <a:buNone/>
              <a:defRPr/>
            </a:lvl1pPr>
            <a:lvl2pPr marL="317460" indent="0">
              <a:buNone/>
              <a:defRPr/>
            </a:lvl2pPr>
            <a:lvl3pPr marL="634920" indent="0">
              <a:buNone/>
              <a:defRPr/>
            </a:lvl3pPr>
            <a:lvl4pPr marL="952382" indent="0">
              <a:buNone/>
              <a:defRPr/>
            </a:lvl4pPr>
            <a:lvl5pPr marL="126984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296055" y="2348707"/>
            <a:ext cx="3599891" cy="3888581"/>
          </a:xfrm>
        </p:spPr>
        <p:txBody>
          <a:bodyPr/>
          <a:lstStyle>
            <a:lvl1pPr marL="0" indent="0">
              <a:buNone/>
              <a:defRPr/>
            </a:lvl1pPr>
            <a:lvl2pPr marL="317460" indent="0">
              <a:buNone/>
              <a:defRPr/>
            </a:lvl2pPr>
            <a:lvl3pPr marL="634920" indent="0">
              <a:buNone/>
              <a:defRPr/>
            </a:lvl3pPr>
            <a:lvl4pPr marL="952382" indent="0">
              <a:buNone/>
              <a:defRPr/>
            </a:lvl4pPr>
            <a:lvl5pPr marL="126984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184096" y="2348707"/>
            <a:ext cx="3541745" cy="3888581"/>
          </a:xfrm>
        </p:spPr>
        <p:txBody>
          <a:bodyPr/>
          <a:lstStyle>
            <a:lvl1pPr marL="0" indent="0">
              <a:buNone/>
              <a:defRPr/>
            </a:lvl1pPr>
            <a:lvl2pPr marL="317460" indent="0">
              <a:buNone/>
              <a:defRPr/>
            </a:lvl2pPr>
            <a:lvl3pPr marL="634920" indent="0">
              <a:buNone/>
              <a:defRPr/>
            </a:lvl3pPr>
            <a:lvl4pPr marL="952382" indent="0">
              <a:buNone/>
              <a:defRPr/>
            </a:lvl4pPr>
            <a:lvl5pPr marL="126984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0087" y="1232694"/>
            <a:ext cx="11280715" cy="611981"/>
          </a:xfrm>
        </p:spPr>
        <p:txBody>
          <a:bodyPr/>
          <a:lstStyle>
            <a:lvl1pPr marL="0" indent="0">
              <a:buFont typeface="Arial" charset="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2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A80E8A64-6DC3-4453-974B-8DD4E40CF59C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/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body" idx="1"/>
          </p:nvPr>
        </p:nvSpPr>
        <p:spPr bwMode="invGray"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6" name="Shape 26"/>
          <p:cNvSpPr>
            <a:spLocks noGrp="1"/>
          </p:cNvSpPr>
          <p:nvPr>
            <p:ph type="title"/>
          </p:nvPr>
        </p:nvSpPr>
        <p:spPr bwMode="invGray">
          <a:prstGeom prst="rect">
            <a:avLst/>
          </a:prstGeom>
        </p:spPr>
        <p:txBody>
          <a:bodyPr/>
          <a:lstStyle/>
          <a:p>
            <a:r>
              <a:rPr dirty="0"/>
              <a:t>Click to edit Master title style</a:t>
            </a:r>
          </a:p>
        </p:txBody>
      </p:sp>
      <p:sp>
        <p:nvSpPr>
          <p:cNvPr id="4" name="Shape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9D7906-2211-4BF3-940F-1FC4D6FF4B75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3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cs typeface="Arial" panose="020B0604020202020204" pitchFamily="34" charset="0"/>
              </a:defRPr>
            </a:lvl1pPr>
          </a:lstStyle>
          <a:p>
            <a:r>
              <a:rPr lang="de-DE" altLang="en-US">
                <a:solidFill>
                  <a:srgbClr val="FFFFFF"/>
                </a:solidFill>
              </a:rPr>
              <a:t>IBM Confidential</a:t>
            </a:r>
            <a:endParaRPr lang="en-US" altLang="en-US">
              <a:solidFill>
                <a:srgbClr val="FFFFFF"/>
              </a:solidFill>
            </a:endParaRPr>
          </a:p>
        </p:txBody>
      </p:sp>
    </p:spTree>
    <p:extLst/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Shape 195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1960" name="Shape 1960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1" name="Shape 196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377"/>
            <a:endParaRPr lang="en-US"/>
          </a:p>
        </p:txBody>
      </p:sp>
      <p:sp>
        <p:nvSpPr>
          <p:cNvPr id="1962" name="Shape 196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3" name="Shape 196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65504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2237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2237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kern="0" dirty="0">
              <a:solidFill>
                <a:srgbClr val="FFFFFF"/>
              </a:solidFill>
              <a:latin typeface="IBM Eliot Sans Regular" charset="0"/>
              <a:ea typeface="IBM Eliot Sans Regular" charset="0"/>
              <a:cs typeface="IBM Eliot Sans Regular" charset="0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65504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81716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82880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26485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0849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82880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82880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82880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82880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1"/>
            <a:ext cx="6096000" cy="2815167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82880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82880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82880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82880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6112701" cy="619620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kern="0" dirty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Group Name / DOC ID / Month XX, 2017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0" i="0" baseline="0">
                <a:solidFill>
                  <a:schemeClr val="bg2"/>
                </a:solidFill>
                <a:latin typeface="IBM Eliot Sans Regular" charset="0"/>
                <a:ea typeface="IBM Eliot Sans Regular" charset="0"/>
                <a:cs typeface="IBM Eliot Sans Regular" charset="0"/>
              </a:defRPr>
            </a:lvl1pPr>
          </a:lstStyle>
          <a:p>
            <a:fld id="{61306876-7E60-6D40-9A83-6A3AF924BB27}" type="slidenum">
              <a:rPr lang="en-US" kern="0" smtClean="0">
                <a:solidFill>
                  <a:srgbClr val="FFFFFF"/>
                </a:solidFill>
                <a:sym typeface="Arial"/>
              </a:rPr>
              <a:pPr/>
              <a:t>‹#›</a:t>
            </a:fld>
            <a:endParaRPr lang="en-US" kern="0" dirty="0">
              <a:solidFill>
                <a:srgbClr val="FFFFFF"/>
              </a:solidFill>
              <a:sym typeface="Arial"/>
            </a:endParaRP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82880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82880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82880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50849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04800" y="1529466"/>
            <a:ext cx="5486400" cy="4714700"/>
          </a:xfrm>
        </p:spPr>
        <p:txBody>
          <a:bodyPr/>
          <a:lstStyle>
            <a:lvl1pPr>
              <a:spcBef>
                <a:spcPts val="0"/>
              </a:spcBef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04801" y="365761"/>
            <a:ext cx="3127169" cy="410433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defTabSz="457200">
              <a:lnSpc>
                <a:spcPct val="90000"/>
              </a:lnSpc>
              <a:spcBef>
                <a:spcPct val="0"/>
              </a:spcBef>
              <a:buNone/>
              <a:defRPr sz="16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667" b="0" kern="0" dirty="0">
                <a:solidFill>
                  <a:srgbClr val="FFFFFF"/>
                </a:solidFill>
                <a:latin typeface="IBM Eliot Sans Regular" charset="0"/>
                <a:ea typeface="IBM Eliot Sans Regular" charset="0"/>
                <a:cs typeface="IBM Eliot Sans Regular" charset="0"/>
                <a:sym typeface="Arial"/>
              </a:rPr>
              <a:t>Thank you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604" y="2914867"/>
            <a:ext cx="1722792" cy="70146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01 Cover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"/>
          <p:cNvSpPr txBox="1">
            <a:spLocks noGrp="1"/>
          </p:cNvSpPr>
          <p:nvPr>
            <p:ph type="title"/>
          </p:nvPr>
        </p:nvSpPr>
        <p:spPr>
          <a:xfrm>
            <a:off x="302683" y="239185"/>
            <a:ext cx="11561071" cy="13551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ts val="3467"/>
              </a:lnSpc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chemeClr val="bg1"/>
                </a:solidFill>
                <a:latin typeface="IBM Eliot Sans Regular" charset="0"/>
                <a:ea typeface="IBM Eliot Sans Regular" charset="0"/>
                <a:cs typeface="IBM Eliot Sans Regular" charset="0"/>
                <a:sym typeface="Helvetica Neue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Group Name / DOC ID / Month XX, 2017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Group Name / DOC ID / Month XX, 2017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01 Cover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18739"/>
            <a:ext cx="12192000" cy="5392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kern="0" dirty="0">
              <a:solidFill>
                <a:srgbClr val="150957"/>
              </a:solidFill>
              <a:latin typeface="IBM Eliot Sans Regular" charset="0"/>
              <a:sym typeface="Arial"/>
            </a:endParaRPr>
          </a:p>
        </p:txBody>
      </p:sp>
      <p:sp>
        <p:nvSpPr>
          <p:cNvPr id="7" name="Shape 20"/>
          <p:cNvSpPr txBox="1">
            <a:spLocks noGrp="1"/>
          </p:cNvSpPr>
          <p:nvPr>
            <p:ph type="title"/>
          </p:nvPr>
        </p:nvSpPr>
        <p:spPr>
          <a:xfrm>
            <a:off x="302683" y="239185"/>
            <a:ext cx="11561071" cy="13551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ts val="3467"/>
              </a:lnSpc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chemeClr val="bg1"/>
                </a:solidFill>
                <a:latin typeface="IBM Eliot Sans Regular" charset="0"/>
                <a:ea typeface="IBM Eliot Sans Regular" charset="0"/>
                <a:cs typeface="IBM Eliot Sans Regular" charset="0"/>
                <a:sym typeface="Helvetica Neue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Group Name / DOC ID / Month XX, 2017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Watson Data Platform / October,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body" idx="1"/>
          </p:nvPr>
        </p:nvSpPr>
        <p:spPr bwMode="invGray"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6" name="Shape 26"/>
          <p:cNvSpPr>
            <a:spLocks noGrp="1"/>
          </p:cNvSpPr>
          <p:nvPr>
            <p:ph type="title"/>
          </p:nvPr>
        </p:nvSpPr>
        <p:spPr bwMode="invGray">
          <a:prstGeom prst="rect">
            <a:avLst/>
          </a:prstGeom>
        </p:spPr>
        <p:txBody>
          <a:bodyPr/>
          <a:lstStyle/>
          <a:p>
            <a:r>
              <a:rPr dirty="0"/>
              <a:t>Click to edit Master title style</a:t>
            </a:r>
          </a:p>
        </p:txBody>
      </p:sp>
      <p:sp>
        <p:nvSpPr>
          <p:cNvPr id="4" name="Shape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9D7906-2211-4BF3-940F-1FC4D6FF4B75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3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cs typeface="Arial" panose="020B0604020202020204" pitchFamily="34" charset="0"/>
              </a:defRPr>
            </a:lvl1pPr>
          </a:lstStyle>
          <a:p>
            <a:r>
              <a:rPr lang="de-DE" altLang="en-US">
                <a:solidFill>
                  <a:srgbClr val="FFFFFF"/>
                </a:solidFill>
              </a:rPr>
              <a:t>IBM Confidential</a:t>
            </a:r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7666233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© 2018 IBM Corporation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9880997" y="6139910"/>
            <a:ext cx="2098804" cy="5319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5956299" y="540363"/>
            <a:ext cx="5729895" cy="491686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19620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kern="0" dirty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Group Name / DOC ID / Month XX, 2017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0" i="0" baseline="0">
                <a:solidFill>
                  <a:schemeClr val="bg2"/>
                </a:solidFill>
                <a:latin typeface="IBM Eliot Sans Regular" charset="0"/>
                <a:ea typeface="IBM Eliot Sans Regular" charset="0"/>
                <a:cs typeface="IBM Eliot Sans Regular" charset="0"/>
              </a:defRPr>
            </a:lvl1pPr>
          </a:lstStyle>
          <a:p>
            <a:fld id="{61306876-7E60-6D40-9A83-6A3AF924BB27}" type="slidenum">
              <a:rPr lang="en-US" kern="0" smtClean="0">
                <a:solidFill>
                  <a:srgbClr val="FFFFFF"/>
                </a:solidFill>
                <a:sym typeface="Arial"/>
              </a:rPr>
              <a:pPr/>
              <a:t>‹#›</a:t>
            </a:fld>
            <a:endParaRPr lang="en-US" kern="0" dirty="0">
              <a:solidFill>
                <a:srgbClr val="FFFFFF"/>
              </a:solidFill>
              <a:sym typeface="Arial"/>
            </a:endParaRP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f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6112701" cy="619620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kern="0" dirty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Group Name / DOC ID / Month XX, 2017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0" i="0" baseline="0">
                <a:solidFill>
                  <a:schemeClr val="bg2"/>
                </a:solidFill>
                <a:latin typeface="IBM Eliot Sans Regular" charset="0"/>
                <a:ea typeface="IBM Eliot Sans Regular" charset="0"/>
                <a:cs typeface="IBM Eliot Sans Regular" charset="0"/>
              </a:defRPr>
            </a:lvl1pPr>
          </a:lstStyle>
          <a:p>
            <a:fld id="{61306876-7E60-6D40-9A83-6A3AF924BB27}" type="slidenum">
              <a:rPr lang="en-US" kern="0" smtClean="0">
                <a:solidFill>
                  <a:srgbClr val="FFFFFF"/>
                </a:solidFill>
                <a:sym typeface="Arial"/>
              </a:rPr>
              <a:pPr/>
              <a:t>‹#›</a:t>
            </a:fld>
            <a:endParaRPr lang="en-US" kern="0" dirty="0">
              <a:solidFill>
                <a:srgbClr val="FFFFFF"/>
              </a:solidFill>
              <a:sym typeface="Arial"/>
            </a:endParaRP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© 2018 IBM Corporation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9880997" y="6139910"/>
            <a:ext cx="2098804" cy="5319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5956299" y="540363"/>
            <a:ext cx="5729895" cy="491686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19620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kern="0" dirty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Group Name / DOC ID / Month XX, 2017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0" i="0" baseline="0">
                <a:solidFill>
                  <a:schemeClr val="bg2"/>
                </a:solidFill>
                <a:latin typeface="IBM Eliot Sans Regular" charset="0"/>
                <a:ea typeface="IBM Eliot Sans Regular" charset="0"/>
                <a:cs typeface="IBM Eliot Sans Regular" charset="0"/>
              </a:defRPr>
            </a:lvl1pPr>
          </a:lstStyle>
          <a:p>
            <a:fld id="{61306876-7E60-6D40-9A83-6A3AF924BB27}" type="slidenum">
              <a:rPr lang="en-US" kern="0" smtClean="0">
                <a:solidFill>
                  <a:srgbClr val="FFFFFF"/>
                </a:solidFill>
                <a:sym typeface="Arial"/>
              </a:rPr>
              <a:pPr/>
              <a:t>‹#›</a:t>
            </a:fld>
            <a:endParaRPr lang="en-US" kern="0" dirty="0">
              <a:solidFill>
                <a:srgbClr val="FFFFFF"/>
              </a:solidFill>
              <a:sym typeface="Arial"/>
            </a:endParaRP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ef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6112701" cy="619620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kern="0" dirty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Group Name / DOC ID / Month XX, 2017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0" i="0" baseline="0">
                <a:solidFill>
                  <a:schemeClr val="bg2"/>
                </a:solidFill>
                <a:latin typeface="IBM Eliot Sans Regular" charset="0"/>
                <a:ea typeface="IBM Eliot Sans Regular" charset="0"/>
                <a:cs typeface="IBM Eliot Sans Regular" charset="0"/>
              </a:defRPr>
            </a:lvl1pPr>
          </a:lstStyle>
          <a:p>
            <a:fld id="{61306876-7E60-6D40-9A83-6A3AF924BB27}" type="slidenum">
              <a:rPr lang="en-US" kern="0" smtClean="0">
                <a:solidFill>
                  <a:srgbClr val="FFFFFF"/>
                </a:solidFill>
                <a:sym typeface="Arial"/>
              </a:rPr>
              <a:pPr/>
              <a:t>‹#›</a:t>
            </a:fld>
            <a:endParaRPr lang="en-US" kern="0" dirty="0">
              <a:solidFill>
                <a:srgbClr val="FFFFFF"/>
              </a:solidFill>
              <a:sym typeface="Arial"/>
            </a:endParaRP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-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6096000" y="2"/>
            <a:ext cx="3048000" cy="3429000"/>
          </a:xfrm>
          <a:prstGeom prst="rect">
            <a:avLst/>
          </a:prstGeom>
        </p:spPr>
        <p:txBody>
          <a:bodyPr vert="horz" lIns="190445" tIns="190445" rIns="190445" bIns="0" rtlCol="0" anchor="t">
            <a:noAutofit/>
          </a:bodyPr>
          <a:lstStyle>
            <a:lvl1pPr>
              <a:defRPr lang="en-US" dirty="0" smtClean="0">
                <a:latin typeface="+mn-lt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+mn-lt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+mn-lt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+mn-lt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+mn-lt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500"/>
              </a:spcBef>
              <a:tabLst/>
            </a:pPr>
            <a:r>
              <a:rPr lang="en-US" dirty="0"/>
              <a:t>Click to edit Master text styles</a:t>
            </a:r>
          </a:p>
          <a:p>
            <a:pPr marL="0" lvl="1">
              <a:spcBef>
                <a:spcPts val="500"/>
              </a:spcBef>
              <a:tabLst/>
            </a:pPr>
            <a:r>
              <a:rPr lang="en-US" dirty="0"/>
              <a:t>Second level</a:t>
            </a:r>
          </a:p>
          <a:p>
            <a:pPr marL="0" lvl="2">
              <a:spcBef>
                <a:spcPts val="500"/>
              </a:spcBef>
              <a:tabLst/>
            </a:pPr>
            <a:r>
              <a:rPr lang="en-US" dirty="0"/>
              <a:t>Third level</a:t>
            </a:r>
          </a:p>
          <a:p>
            <a:pPr marL="0" lvl="3">
              <a:spcBef>
                <a:spcPts val="500"/>
              </a:spcBef>
              <a:tabLst/>
            </a:pPr>
            <a:r>
              <a:rPr lang="en-US" dirty="0"/>
              <a:t>Fourth level</a:t>
            </a:r>
          </a:p>
          <a:p>
            <a:pPr marL="0" lvl="4">
              <a:spcBef>
                <a:spcPts val="500"/>
              </a:spcBef>
              <a:tabLst/>
            </a:pPr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9144811" y="0"/>
            <a:ext cx="3048000" cy="3429000"/>
          </a:xfrm>
          <a:prstGeom prst="rect">
            <a:avLst/>
          </a:prstGeom>
        </p:spPr>
        <p:txBody>
          <a:bodyPr vert="horz" lIns="190445" tIns="190445" rIns="190445" bIns="0" rtlCol="0" anchor="t">
            <a:noAutofit/>
          </a:bodyPr>
          <a:lstStyle>
            <a:lvl1pPr>
              <a:defRPr lang="en-US" dirty="0" smtClean="0">
                <a:latin typeface="+mn-lt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+mn-lt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+mn-lt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+mn-lt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+mn-lt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500"/>
              </a:spcBef>
              <a:tabLst/>
            </a:pPr>
            <a:r>
              <a:rPr lang="en-US" dirty="0"/>
              <a:t>Click to edit Master text styles</a:t>
            </a:r>
          </a:p>
          <a:p>
            <a:pPr marL="0" lvl="1">
              <a:spcBef>
                <a:spcPts val="500"/>
              </a:spcBef>
              <a:tabLst/>
            </a:pPr>
            <a:r>
              <a:rPr lang="en-US" dirty="0"/>
              <a:t>Second level</a:t>
            </a:r>
          </a:p>
          <a:p>
            <a:pPr marL="0" lvl="2">
              <a:spcBef>
                <a:spcPts val="500"/>
              </a:spcBef>
              <a:tabLst/>
            </a:pPr>
            <a:r>
              <a:rPr lang="en-US" dirty="0"/>
              <a:t>Third level</a:t>
            </a:r>
          </a:p>
          <a:p>
            <a:pPr marL="0" lvl="3">
              <a:spcBef>
                <a:spcPts val="500"/>
              </a:spcBef>
              <a:tabLst/>
            </a:pPr>
            <a:r>
              <a:rPr lang="en-US" dirty="0"/>
              <a:t>Fourth level</a:t>
            </a:r>
          </a:p>
          <a:p>
            <a:pPr marL="0" lvl="4">
              <a:spcBef>
                <a:spcPts val="500"/>
              </a:spcBef>
              <a:tabLst/>
            </a:pPr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3048000" y="2"/>
            <a:ext cx="3048000" cy="3429000"/>
          </a:xfrm>
          <a:prstGeom prst="rect">
            <a:avLst/>
          </a:prstGeom>
        </p:spPr>
        <p:txBody>
          <a:bodyPr vert="horz" lIns="190445" tIns="190445" rIns="190445" bIns="0" rtlCol="0" anchor="t">
            <a:noAutofit/>
          </a:bodyPr>
          <a:lstStyle>
            <a:lvl1pPr>
              <a:defRPr lang="en-US" dirty="0" smtClean="0">
                <a:latin typeface="+mn-lt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+mn-lt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+mn-lt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+mn-lt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+mn-lt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500"/>
              </a:spcBef>
              <a:tabLst/>
            </a:pPr>
            <a:r>
              <a:rPr lang="en-US" dirty="0"/>
              <a:t>Click to edit Master text styles</a:t>
            </a:r>
          </a:p>
          <a:p>
            <a:pPr marL="0" lvl="1">
              <a:spcBef>
                <a:spcPts val="500"/>
              </a:spcBef>
              <a:tabLst/>
            </a:pPr>
            <a:r>
              <a:rPr lang="en-US" dirty="0"/>
              <a:t>Second level</a:t>
            </a:r>
          </a:p>
          <a:p>
            <a:pPr marL="0" lvl="2">
              <a:spcBef>
                <a:spcPts val="500"/>
              </a:spcBef>
              <a:tabLst/>
            </a:pPr>
            <a:r>
              <a:rPr lang="en-US" dirty="0"/>
              <a:t>Third level</a:t>
            </a:r>
          </a:p>
          <a:p>
            <a:pPr marL="0" lvl="3">
              <a:spcBef>
                <a:spcPts val="500"/>
              </a:spcBef>
              <a:tabLst/>
            </a:pPr>
            <a:r>
              <a:rPr lang="en-US" dirty="0"/>
              <a:t>Fourth level</a:t>
            </a:r>
          </a:p>
          <a:p>
            <a:pPr marL="0" lvl="4">
              <a:spcBef>
                <a:spcPts val="500"/>
              </a:spcBef>
              <a:tabLst/>
            </a:pPr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6096000" y="3429000"/>
            <a:ext cx="3048000" cy="3429000"/>
          </a:xfrm>
          <a:prstGeom prst="rect">
            <a:avLst/>
          </a:prstGeom>
        </p:spPr>
        <p:txBody>
          <a:bodyPr vert="horz" lIns="190445" tIns="190445" rIns="190445" bIns="0" rtlCol="0" anchor="t">
            <a:noAutofit/>
          </a:bodyPr>
          <a:lstStyle>
            <a:lvl1pPr>
              <a:defRPr lang="en-US" dirty="0" smtClean="0">
                <a:latin typeface="+mn-lt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+mn-lt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+mn-lt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+mn-lt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+mn-lt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500"/>
              </a:spcBef>
              <a:tabLst/>
            </a:pPr>
            <a:r>
              <a:rPr lang="en-US" dirty="0"/>
              <a:t>Click to edit Master text styles</a:t>
            </a:r>
          </a:p>
          <a:p>
            <a:pPr marL="0" lvl="1">
              <a:spcBef>
                <a:spcPts val="500"/>
              </a:spcBef>
              <a:tabLst/>
            </a:pPr>
            <a:r>
              <a:rPr lang="en-US" dirty="0"/>
              <a:t>Second level</a:t>
            </a:r>
          </a:p>
          <a:p>
            <a:pPr marL="0" lvl="2">
              <a:spcBef>
                <a:spcPts val="500"/>
              </a:spcBef>
              <a:tabLst/>
            </a:pPr>
            <a:r>
              <a:rPr lang="en-US" dirty="0"/>
              <a:t>Third level</a:t>
            </a:r>
          </a:p>
          <a:p>
            <a:pPr marL="0" lvl="3">
              <a:spcBef>
                <a:spcPts val="500"/>
              </a:spcBef>
              <a:tabLst/>
            </a:pPr>
            <a:r>
              <a:rPr lang="en-US" dirty="0"/>
              <a:t>Fourth level</a:t>
            </a:r>
          </a:p>
          <a:p>
            <a:pPr marL="0" lvl="4">
              <a:spcBef>
                <a:spcPts val="500"/>
              </a:spcBef>
              <a:tabLst/>
            </a:pPr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9144811" y="3429000"/>
            <a:ext cx="3048000" cy="3429000"/>
          </a:xfrm>
          <a:prstGeom prst="rect">
            <a:avLst/>
          </a:prstGeom>
        </p:spPr>
        <p:txBody>
          <a:bodyPr vert="horz" lIns="190445" tIns="190445" rIns="190445" bIns="0" rtlCol="0" anchor="t">
            <a:noAutofit/>
          </a:bodyPr>
          <a:lstStyle>
            <a:lvl1pPr>
              <a:defRPr lang="en-US" dirty="0" smtClean="0">
                <a:latin typeface="+mn-lt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+mn-lt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+mn-lt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+mn-lt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+mn-lt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500"/>
              </a:spcBef>
              <a:tabLst/>
            </a:pPr>
            <a:r>
              <a:rPr lang="en-US" dirty="0"/>
              <a:t>Click to edit Master text styles</a:t>
            </a:r>
          </a:p>
          <a:p>
            <a:pPr marL="0" lvl="1">
              <a:spcBef>
                <a:spcPts val="500"/>
              </a:spcBef>
              <a:tabLst/>
            </a:pPr>
            <a:r>
              <a:rPr lang="en-US" dirty="0"/>
              <a:t>Second level</a:t>
            </a:r>
          </a:p>
          <a:p>
            <a:pPr marL="0" lvl="2">
              <a:spcBef>
                <a:spcPts val="500"/>
              </a:spcBef>
              <a:tabLst/>
            </a:pPr>
            <a:r>
              <a:rPr lang="en-US" dirty="0"/>
              <a:t>Third level</a:t>
            </a:r>
          </a:p>
          <a:p>
            <a:pPr marL="0" lvl="3">
              <a:spcBef>
                <a:spcPts val="500"/>
              </a:spcBef>
              <a:tabLst/>
            </a:pPr>
            <a:r>
              <a:rPr lang="en-US" dirty="0"/>
              <a:t>Fourth level</a:t>
            </a:r>
          </a:p>
          <a:p>
            <a:pPr marL="0" lvl="4">
              <a:spcBef>
                <a:spcPts val="500"/>
              </a:spcBef>
              <a:tabLst/>
            </a:pPr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3048000" y="3429000"/>
            <a:ext cx="3048000" cy="3429000"/>
          </a:xfrm>
          <a:prstGeom prst="rect">
            <a:avLst/>
          </a:prstGeom>
        </p:spPr>
        <p:txBody>
          <a:bodyPr vert="horz" lIns="190445" tIns="190445" rIns="190445" bIns="0" rtlCol="0" anchor="t">
            <a:noAutofit/>
          </a:bodyPr>
          <a:lstStyle>
            <a:lvl1pPr>
              <a:defRPr lang="en-US" dirty="0" smtClean="0">
                <a:latin typeface="+mn-lt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+mn-lt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+mn-lt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+mn-lt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+mn-lt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500"/>
              </a:spcBef>
              <a:tabLst/>
            </a:pPr>
            <a:r>
              <a:rPr lang="en-US" dirty="0"/>
              <a:t>Click to edit Master text styles</a:t>
            </a:r>
          </a:p>
          <a:p>
            <a:pPr marL="0" lvl="1">
              <a:spcBef>
                <a:spcPts val="500"/>
              </a:spcBef>
              <a:tabLst/>
            </a:pPr>
            <a:r>
              <a:rPr lang="en-US" dirty="0"/>
              <a:t>Second level</a:t>
            </a:r>
          </a:p>
          <a:p>
            <a:pPr marL="0" lvl="2">
              <a:spcBef>
                <a:spcPts val="500"/>
              </a:spcBef>
              <a:tabLst/>
            </a:pPr>
            <a:r>
              <a:rPr lang="en-US" dirty="0"/>
              <a:t>Third level</a:t>
            </a:r>
          </a:p>
          <a:p>
            <a:pPr marL="0" lvl="3">
              <a:spcBef>
                <a:spcPts val="500"/>
              </a:spcBef>
              <a:tabLst/>
            </a:pPr>
            <a:r>
              <a:rPr lang="en-US" dirty="0"/>
              <a:t>Fourth level</a:t>
            </a:r>
          </a:p>
          <a:p>
            <a:pPr marL="0" lvl="4">
              <a:spcBef>
                <a:spcPts val="500"/>
              </a:spcBef>
              <a:tabLst/>
            </a:pPr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2" y="1714500"/>
            <a:ext cx="2476500" cy="3048000"/>
          </a:xfrm>
        </p:spPr>
        <p:txBody>
          <a:bodyPr tIns="190445">
            <a:noAutofit/>
          </a:bodyPr>
          <a:lstStyle>
            <a:lvl1pPr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2" y="220980"/>
            <a:ext cx="2476500" cy="685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300" b="0" i="0">
                <a:solidFill>
                  <a:schemeClr val="accent1"/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 sz="1300">
                <a:solidFill>
                  <a:schemeClr val="accent1"/>
                </a:solidFill>
              </a:defRPr>
            </a:lvl2pPr>
            <a:lvl3pPr>
              <a:defRPr sz="1300">
                <a:solidFill>
                  <a:schemeClr val="accent1"/>
                </a:solidFill>
              </a:defRPr>
            </a:lvl3pPr>
            <a:lvl4pPr>
              <a:defRPr sz="13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096000" y="3429000"/>
            <a:ext cx="0" cy="304800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144000" y="3429000"/>
            <a:ext cx="0" cy="304800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96000" y="0"/>
            <a:ext cx="0" cy="304800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144000" y="0"/>
            <a:ext cx="0" cy="304800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381000" y="6118860"/>
            <a:ext cx="2514600" cy="381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tabLst/>
              <a:defRPr sz="700" b="0" i="0">
                <a:solidFill>
                  <a:schemeClr val="bg2">
                    <a:alpha val="70000"/>
                  </a:schemeClr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9" y="6515118"/>
            <a:ext cx="471765" cy="1905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5472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19620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kern="0" dirty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Group Name / DOC ID / Month XX, 2017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0" i="0" baseline="0">
                <a:solidFill>
                  <a:schemeClr val="bg2"/>
                </a:solidFill>
                <a:latin typeface="IBM Eliot Sans Regular" charset="0"/>
                <a:ea typeface="IBM Eliot Sans Regular" charset="0"/>
                <a:cs typeface="IBM Eliot Sans Regular" charset="0"/>
              </a:defRPr>
            </a:lvl1pPr>
          </a:lstStyle>
          <a:p>
            <a:fld id="{61306876-7E60-6D40-9A83-6A3AF924BB27}" type="slidenum">
              <a:rPr lang="en-US" kern="0" smtClean="0">
                <a:solidFill>
                  <a:srgbClr val="FFFFFF"/>
                </a:solidFill>
                <a:sym typeface="Arial"/>
              </a:rPr>
              <a:pPr/>
              <a:t>‹#›</a:t>
            </a:fld>
            <a:endParaRPr lang="en-US" kern="0" dirty="0">
              <a:solidFill>
                <a:srgbClr val="FFFFFF"/>
              </a:solidFill>
              <a:sym typeface="Arial"/>
            </a:endParaRP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"/>
            <a:ext cx="3048000" cy="6196208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kern="0" dirty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048000" y="1"/>
            <a:ext cx="3048000" cy="6196208"/>
          </a:xfrm>
          <a:prstGeom prst="rect">
            <a:avLst/>
          </a:prstGeom>
          <a:solidFill>
            <a:srgbClr val="362F9F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kern="0" dirty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096000" y="1"/>
            <a:ext cx="3048000" cy="6196208"/>
          </a:xfrm>
          <a:prstGeom prst="rect">
            <a:avLst/>
          </a:prstGeom>
          <a:solidFill>
            <a:srgbClr val="211D7F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kern="0" dirty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144000" y="1"/>
            <a:ext cx="3048000" cy="6196208"/>
          </a:xfrm>
          <a:prstGeom prst="rect">
            <a:avLst/>
          </a:prstGeom>
          <a:solidFill>
            <a:srgbClr val="14095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kern="0" dirty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Group Name / DOC ID / Month XX, 2017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0" i="0" baseline="0">
                <a:solidFill>
                  <a:schemeClr val="bg2"/>
                </a:solidFill>
                <a:latin typeface="IBM Eliot Sans Regular" charset="0"/>
                <a:ea typeface="IBM Eliot Sans Regular" charset="0"/>
                <a:cs typeface="IBM Eliot Sans Regular" charset="0"/>
              </a:defRPr>
            </a:lvl1pPr>
          </a:lstStyle>
          <a:p>
            <a:fld id="{61306876-7E60-6D40-9A83-6A3AF924BB27}" type="slidenum">
              <a:rPr lang="en-US" kern="0" smtClean="0">
                <a:solidFill>
                  <a:srgbClr val="FFFFFF"/>
                </a:solidFill>
                <a:sym typeface="Arial"/>
              </a:rPr>
              <a:pPr/>
              <a:t>‹#›</a:t>
            </a:fld>
            <a:endParaRPr lang="en-US" kern="0" dirty="0">
              <a:solidFill>
                <a:srgbClr val="FFFFFF"/>
              </a:solidFill>
              <a:sym typeface="Arial"/>
            </a:endParaRP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"/>
            <a:ext cx="6112701" cy="619620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kern="0" dirty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Group Name / DOC ID / Month XX, 2017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0" i="0" baseline="0">
                <a:solidFill>
                  <a:schemeClr val="bg2"/>
                </a:solidFill>
                <a:latin typeface="IBM Eliot Sans Regular" charset="0"/>
                <a:ea typeface="IBM Eliot Sans Regular" charset="0"/>
                <a:cs typeface="IBM Eliot Sans Regular" charset="0"/>
              </a:defRPr>
            </a:lvl1pPr>
          </a:lstStyle>
          <a:p>
            <a:fld id="{61306876-7E60-6D40-9A83-6A3AF924BB27}" type="slidenum">
              <a:rPr lang="en-US" kern="0" smtClean="0">
                <a:solidFill>
                  <a:srgbClr val="FFFFFF"/>
                </a:solidFill>
                <a:sym typeface="Arial"/>
              </a:rPr>
              <a:pPr/>
              <a:t>‹#›</a:t>
            </a:fld>
            <a:endParaRPr lang="en-US" kern="0" dirty="0">
              <a:solidFill>
                <a:srgbClr val="FFFFFF"/>
              </a:solidFill>
              <a:sym typeface="Arial"/>
            </a:endParaRP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Group Name / DOC ID / Month XX, 2017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619620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kern="0" dirty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Group Name / DOC ID / Month XX, 2017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"/>
            <a:ext cx="12192000" cy="6196209"/>
          </a:xfrm>
          <a:prstGeom prst="rect">
            <a:avLst/>
          </a:prstGeom>
          <a:solidFill>
            <a:srgbClr val="DFDFDF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kern="0" dirty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Group Name / DOC ID / Month XX, 2017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1" y="271709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73802"/>
            <a:ext cx="695452" cy="281940"/>
          </a:xfrm>
          <a:prstGeom prst="rect">
            <a:avLst/>
          </a:prstGeom>
        </p:spPr>
      </p:pic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144000" y="6435307"/>
            <a:ext cx="27432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/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>
                <a:solidFill>
                  <a:srgbClr val="FFFFFF"/>
                </a:solidFill>
              </a:rPr>
              <a:t>Group Name / DOC ID / Month XX,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/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5486400" cy="1338409"/>
          </a:xfrm>
        </p:spPr>
        <p:txBody>
          <a:bodyPr/>
          <a:lstStyle>
            <a:lvl1pPr>
              <a:defRPr sz="2133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5486400" cy="1338409"/>
          </a:xfrm>
        </p:spPr>
        <p:txBody>
          <a:bodyPr/>
          <a:lstStyle>
            <a:lvl1pPr>
              <a:defRPr sz="2133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/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2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6196209"/>
          </a:xfrm>
          <a:prstGeom prst="rect">
            <a:avLst/>
          </a:prstGeom>
          <a:solidFill>
            <a:srgbClr val="DFDFDF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kern="0" dirty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Group Name / DOC ID / Month XX, 2017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60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6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65504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2238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6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2238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kern="0" dirty="0">
              <a:solidFill>
                <a:srgbClr val="FFFFFF"/>
              </a:solidFill>
              <a:latin typeface="IBM Eliot Sans Regular" charset="0"/>
              <a:ea typeface="IBM Eliot Sans Regular" charset="0"/>
              <a:cs typeface="IBM Eliot Sans Regular" charset="0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65504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817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6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</p:spTree>
    <p:extLst/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</p:spTree>
    <p:extLst/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</p:spTree>
    <p:extLst/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82880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26486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0850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82880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82880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82880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82880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2"/>
            <a:ext cx="6096000" cy="2815167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82880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82880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3" y="3429000"/>
            <a:ext cx="3047996" cy="3429000"/>
          </a:xfrm>
          <a:solidFill>
            <a:schemeClr val="accent2"/>
          </a:solidFill>
        </p:spPr>
        <p:txBody>
          <a:bodyPr lIns="228600" tIns="182880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82880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© 2018 IBM Corporation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9880997" y="6139910"/>
            <a:ext cx="2098804" cy="5319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5956299" y="540363"/>
            <a:ext cx="5729895" cy="491686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</p:spTree>
    <p:extLst/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82880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82880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82880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</p:spTree>
    <p:extLst/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50850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4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8"/>
            <a:ext cx="8534400" cy="6129867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/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</p:spTree>
    <p:extLst/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144000" y="6435307"/>
            <a:ext cx="27432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/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04800" y="1529467"/>
            <a:ext cx="5486400" cy="4714700"/>
          </a:xfrm>
        </p:spPr>
        <p:txBody>
          <a:bodyPr/>
          <a:lstStyle>
            <a:lvl1pPr>
              <a:spcBef>
                <a:spcPts val="0"/>
              </a:spcBef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04802" y="365762"/>
            <a:ext cx="3127169" cy="410433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defTabSz="457200">
              <a:lnSpc>
                <a:spcPct val="90000"/>
              </a:lnSpc>
              <a:spcBef>
                <a:spcPct val="0"/>
              </a:spcBef>
              <a:buNone/>
              <a:defRPr sz="16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667" b="0" kern="0" dirty="0">
                <a:solidFill>
                  <a:srgbClr val="FFFFFF"/>
                </a:solidFill>
                <a:latin typeface="IBM Eliot Sans Regular" charset="0"/>
                <a:ea typeface="IBM Eliot Sans Regular" charset="0"/>
                <a:cs typeface="IBM Eliot Sans Regular" charset="0"/>
                <a:sym typeface="Arial"/>
              </a:rPr>
              <a:t>Thank you</a:t>
            </a:r>
          </a:p>
        </p:txBody>
      </p:sp>
    </p:spTree>
    <p:extLst/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9"/>
            <a:ext cx="1722792" cy="70146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01 Cover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"/>
          <p:cNvSpPr txBox="1">
            <a:spLocks noGrp="1"/>
          </p:cNvSpPr>
          <p:nvPr>
            <p:ph type="title"/>
          </p:nvPr>
        </p:nvSpPr>
        <p:spPr>
          <a:xfrm>
            <a:off x="302685" y="239185"/>
            <a:ext cx="11561071" cy="13551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ts val="3467"/>
              </a:lnSpc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chemeClr val="bg1"/>
                </a:solidFill>
                <a:latin typeface="IBM Eliot Sans Regular" charset="0"/>
                <a:ea typeface="IBM Eliot Sans Regular" charset="0"/>
                <a:cs typeface="IBM Eliot Sans Regular" charset="0"/>
                <a:sym typeface="Helvetica Neue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Group Name / DOC ID / Month XX, 2017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01 Cover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18740"/>
            <a:ext cx="12192000" cy="5392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kern="0" dirty="0">
              <a:solidFill>
                <a:srgbClr val="150957"/>
              </a:solidFill>
              <a:latin typeface="IBM Eliot Sans Regular" charset="0"/>
              <a:sym typeface="Arial"/>
            </a:endParaRPr>
          </a:p>
        </p:txBody>
      </p:sp>
      <p:sp>
        <p:nvSpPr>
          <p:cNvPr id="7" name="Shape 20"/>
          <p:cNvSpPr txBox="1">
            <a:spLocks noGrp="1"/>
          </p:cNvSpPr>
          <p:nvPr>
            <p:ph type="title"/>
          </p:nvPr>
        </p:nvSpPr>
        <p:spPr>
          <a:xfrm>
            <a:off x="302685" y="239185"/>
            <a:ext cx="11561071" cy="13551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ts val="3467"/>
              </a:lnSpc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chemeClr val="bg1"/>
                </a:solidFill>
                <a:latin typeface="IBM Eliot Sans Regular" charset="0"/>
                <a:ea typeface="IBM Eliot Sans Regular" charset="0"/>
                <a:cs typeface="IBM Eliot Sans Regular" charset="0"/>
                <a:sym typeface="Helvetica Neue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Group Name / DOC ID / Month XX, 2017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>
                <a:solidFill>
                  <a:srgbClr val="FFFFFF"/>
                </a:solidFill>
              </a:rPr>
              <a:t>Group Name / DOC ID / Month XX,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/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01 Cover Slid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9"/>
          <p:cNvSpPr/>
          <p:nvPr userDrawn="1"/>
        </p:nvSpPr>
        <p:spPr>
          <a:xfrm>
            <a:off x="0" y="13580"/>
            <a:ext cx="6086621" cy="6844421"/>
          </a:xfrm>
          <a:prstGeom prst="rect">
            <a:avLst/>
          </a:prstGeom>
          <a:solidFill>
            <a:schemeClr val="tx2">
              <a:alpha val="55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/>
            <a:endParaRPr sz="1600" kern="0">
              <a:solidFill>
                <a:srgbClr val="FFFFFF"/>
              </a:solidFill>
              <a:latin typeface="IBM Eliot Sans Regular" charset="0"/>
              <a:ea typeface="IBM Eliot Sans Regular" charset="0"/>
              <a:cs typeface="IBM Eliot Sans Regular" charset="0"/>
              <a:sym typeface="Arial"/>
            </a:endParaRPr>
          </a:p>
        </p:txBody>
      </p:sp>
    </p:spTree>
    <p:extLst/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IBM Cloud / Fast Start 2018 / © 2018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9880997" y="6139910"/>
            <a:ext cx="2098804" cy="5319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5956299" y="540363"/>
            <a:ext cx="5729895" cy="491686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IBM Cloud / Fast Start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IBM Cloud / Fast Start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72640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IBM Cloud / Fast Start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72640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/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IBM Cloud / Fast Start 2018 / © 2018 IBM Corporation</a:t>
            </a:r>
          </a:p>
        </p:txBody>
      </p:sp>
    </p:spTree>
    <p:extLst/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IBM Cloud / Fast Start 2018 / © 2018 IBM Corporation</a:t>
            </a:r>
          </a:p>
        </p:txBody>
      </p:sp>
    </p:spTree>
    <p:extLst/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IBM Cloud / Fast Start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IBM Cloud / Fast Start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338409"/>
          </a:xfrm>
        </p:spPr>
        <p:txBody>
          <a:bodyPr/>
          <a:lstStyle>
            <a:lvl1pPr>
              <a:defRPr sz="2133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IBM Cloud / Fast Start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IBM Cloud / Fast Start 2018 / © 2018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IBM Cloud / Fast Start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IBM Cloud / Fast Start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IBM Cloud / Fast Start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IBM Cloud / Fast Start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914377"/>
            <a:endParaRPr lang="en-US" sz="16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IBM Cloud / Fast Start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IBM Cloud / Fast Start 2018 / © 2018 IBM Corporation</a:t>
            </a:r>
          </a:p>
        </p:txBody>
      </p:sp>
    </p:spTree>
    <p:extLst/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IBM Cloud / Fast Start 2018 / © 2018 IBM Corporation</a:t>
            </a:r>
          </a:p>
        </p:txBody>
      </p:sp>
    </p:spTree>
    <p:extLst/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IBM Cloud / Fast Start 2018 / © 2018 IBM Corporation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338409"/>
          </a:xfrm>
        </p:spPr>
        <p:txBody>
          <a:bodyPr/>
          <a:lstStyle>
            <a:lvl1pPr>
              <a:defRPr sz="2133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1306876-7E60-6D40-9A83-6A3AF924BB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Group Name / DOC ID / Month XX, 2017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/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IBM Cloud / Fast Start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IBM Cloud / Fast Start 2018 / © 2018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1"/>
            <a:ext cx="6096000" cy="2815167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IBM Cloud / Fast Start 2018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IBM Cloud / Fast Start 2018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IBM Cloud / Fast Start 2018 / © 2018 IBM Corporation</a:t>
            </a:r>
          </a:p>
        </p:txBody>
      </p:sp>
    </p:spTree>
    <p:extLst/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IBM Cloud / Fast Start 2018 / © 2018 IBM Corporation</a:t>
            </a:r>
          </a:p>
        </p:txBody>
      </p:sp>
    </p:spTree>
    <p:extLst/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IBM Cloud / Fast Start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IBM Cloud / Fast Start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IBM Cloud / Fast Start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IBM Cloud / Fast Start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26" Type="http://schemas.openxmlformats.org/officeDocument/2006/relationships/slideLayout" Target="../slideLayouts/slideLayout65.xml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29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63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31" Type="http://schemas.openxmlformats.org/officeDocument/2006/relationships/slideLayout" Target="../slideLayouts/slideLayout70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6.xml"/><Relationship Id="rId30" Type="http://schemas.openxmlformats.org/officeDocument/2006/relationships/slideLayout" Target="../slideLayouts/slideLayout6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9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38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37" Type="http://schemas.openxmlformats.org/officeDocument/2006/relationships/slideLayout" Target="../slideLayouts/slideLayout107.xml"/><Relationship Id="rId40" Type="http://schemas.openxmlformats.org/officeDocument/2006/relationships/theme" Target="../theme/theme3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43841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0" i="0" baseline="0">
                <a:solidFill>
                  <a:schemeClr val="bg2"/>
                </a:solidFill>
                <a:latin typeface="IBM Eliot Sans Regular" charset="0"/>
                <a:ea typeface="IBM Eliot Sans Regular" charset="0"/>
                <a:cs typeface="IBM Eliot Sans Regular" charset="0"/>
              </a:defRPr>
            </a:lvl1pPr>
          </a:lstStyle>
          <a:p>
            <a:fld id="{61306876-7E60-6D40-9A83-6A3AF924BB27}" type="slidenum">
              <a:rPr lang="en-US" kern="0" smtClean="0">
                <a:solidFill>
                  <a:srgbClr val="FFFFFF"/>
                </a:solidFill>
                <a:sym typeface="Arial"/>
              </a:rPr>
              <a:pPr/>
              <a:t>‹#›</a:t>
            </a:fld>
            <a:endParaRPr lang="en-US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 i="0" baseline="0">
                <a:solidFill>
                  <a:schemeClr val="bg2"/>
                </a:solidFill>
                <a:latin typeface="IBM Eliot Sans Regular" charset="0"/>
                <a:ea typeface="IBM Eliot Sans Regular" charset="0"/>
                <a:cs typeface="IBM Eliot Sans Regular" charset="0"/>
              </a:defRPr>
            </a:lvl1pPr>
          </a:lstStyle>
          <a:p>
            <a:r>
              <a:rPr lang="en-US" kern="0" dirty="0">
                <a:solidFill>
                  <a:srgbClr val="FFFFFF"/>
                </a:solidFill>
                <a:sym typeface="Arial"/>
              </a:rPr>
              <a:t>Group Name / DOC ID / Month XX, 2017</a:t>
            </a:r>
          </a:p>
        </p:txBody>
      </p:sp>
    </p:spTree>
    <p:extLst>
      <p:ext uri="{BB962C8B-B14F-4D97-AF65-F5344CB8AC3E}">
        <p14:creationId xmlns="" xmlns:p14="http://schemas.microsoft.com/office/powerpoint/2010/main" val="9181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939" r:id="rId32"/>
    <p:sldLayoutId id="2147483952" r:id="rId33"/>
    <p:sldLayoutId id="2147483956" r:id="rId34"/>
    <p:sldLayoutId id="2147483959" r:id="rId35"/>
    <p:sldLayoutId id="2147483972" r:id="rId36"/>
    <p:sldLayoutId id="2147483977" r:id="rId37"/>
    <p:sldLayoutId id="2147483980" r:id="rId38"/>
    <p:sldLayoutId id="2147483981" r:id="rId39"/>
  </p:sldLayoutIdLst>
  <p:hf hdr="0" ft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bg2"/>
          </a:solidFill>
          <a:latin typeface="IBM Eliot Sans Regular" charset="0"/>
          <a:ea typeface="IBM Eliot Sans Regular" charset="0"/>
          <a:cs typeface="IBM Eliot Sans Regular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b="0" i="0" kern="1200">
          <a:solidFill>
            <a:schemeClr val="bg2"/>
          </a:solidFill>
          <a:latin typeface="IBM Eliot Sans Regular" charset="0"/>
          <a:ea typeface="IBM Eliot Sans Regular" charset="0"/>
          <a:cs typeface="IBM Eliot Sans Regular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b="0" i="0" kern="1200">
          <a:solidFill>
            <a:schemeClr val="bg2"/>
          </a:solidFill>
          <a:latin typeface="IBM Eliot Sans Regular" charset="0"/>
          <a:ea typeface="IBM Eliot Sans Regular" charset="0"/>
          <a:cs typeface="IBM Eliot Sans Regular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b="0" i="0" kern="1200">
          <a:solidFill>
            <a:schemeClr val="bg2"/>
          </a:solidFill>
          <a:latin typeface="IBM Eliot Sans Regular" charset="0"/>
          <a:ea typeface="IBM Eliot Sans Regular" charset="0"/>
          <a:cs typeface="IBM Eliot Sans Regular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b="0" i="0" kern="1200">
          <a:solidFill>
            <a:schemeClr val="bg2"/>
          </a:solidFill>
          <a:latin typeface="IBM Eliot Sans Regular" charset="0"/>
          <a:ea typeface="IBM Eliot Sans Regular" charset="0"/>
          <a:cs typeface="IBM Eliot Sans Regular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b="0" i="0" kern="1200">
          <a:solidFill>
            <a:schemeClr val="bg2"/>
          </a:solidFill>
          <a:latin typeface="IBM Eliot Sans Regular" charset="0"/>
          <a:ea typeface="IBM Eliot Sans Regular" charset="0"/>
          <a:cs typeface="IBM Eliot Sans Regular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43842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0" i="0" baseline="0">
                <a:solidFill>
                  <a:schemeClr val="bg2"/>
                </a:solidFill>
                <a:latin typeface="IBM Eliot Sans Regular" charset="0"/>
                <a:ea typeface="IBM Eliot Sans Regular" charset="0"/>
                <a:cs typeface="IBM Eliot Sans Regular" charset="0"/>
              </a:defRPr>
            </a:lvl1pPr>
          </a:lstStyle>
          <a:p>
            <a:fld id="{61306876-7E60-6D40-9A83-6A3AF924BB27}" type="slidenum">
              <a:rPr lang="en-US" kern="0" smtClean="0">
                <a:solidFill>
                  <a:srgbClr val="FFFFFF"/>
                </a:solidFill>
                <a:sym typeface="Arial"/>
              </a:rPr>
              <a:pPr/>
              <a:t>‹#›</a:t>
            </a:fld>
            <a:endParaRPr lang="en-US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 i="0" baseline="0">
                <a:solidFill>
                  <a:schemeClr val="bg2"/>
                </a:solidFill>
                <a:latin typeface="IBM Eliot Sans Regular" charset="0"/>
                <a:ea typeface="IBM Eliot Sans Regular" charset="0"/>
                <a:cs typeface="IBM Eliot Sans Regular" charset="0"/>
              </a:defRPr>
            </a:lvl1pPr>
          </a:lstStyle>
          <a:p>
            <a:r>
              <a:rPr lang="en-US" kern="0" dirty="0">
                <a:solidFill>
                  <a:srgbClr val="FFFFFF"/>
                </a:solidFill>
                <a:sym typeface="Arial"/>
              </a:rPr>
              <a:t>Group Name / DOC ID / Month XX, 2017</a:t>
            </a:r>
          </a:p>
        </p:txBody>
      </p:sp>
    </p:spTree>
    <p:extLst>
      <p:ext uri="{BB962C8B-B14F-4D97-AF65-F5344CB8AC3E}">
        <p14:creationId xmlns="" xmlns:p14="http://schemas.microsoft.com/office/powerpoint/2010/main" val="80441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  <p:sldLayoutId id="2147483820" r:id="rId19"/>
    <p:sldLayoutId id="2147483821" r:id="rId20"/>
    <p:sldLayoutId id="2147483822" r:id="rId21"/>
    <p:sldLayoutId id="2147483823" r:id="rId22"/>
    <p:sldLayoutId id="2147483824" r:id="rId23"/>
    <p:sldLayoutId id="2147483825" r:id="rId24"/>
    <p:sldLayoutId id="2147483826" r:id="rId25"/>
    <p:sldLayoutId id="2147483827" r:id="rId26"/>
    <p:sldLayoutId id="2147483828" r:id="rId27"/>
    <p:sldLayoutId id="2147483829" r:id="rId28"/>
    <p:sldLayoutId id="2147483830" r:id="rId29"/>
    <p:sldLayoutId id="2147483831" r:id="rId30"/>
    <p:sldLayoutId id="2147483832" r:id="rId31"/>
  </p:sldLayoutIdLst>
  <p:hf hdr="0" ftr="0" dt="0"/>
  <p:txStyles>
    <p:titleStyle>
      <a:lvl1pPr algn="l" defTabSz="60957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bg2"/>
          </a:solidFill>
          <a:latin typeface="IBM Eliot Sans Regular" charset="0"/>
          <a:ea typeface="IBM Eliot Sans Regular" charset="0"/>
          <a:cs typeface="IBM Eliot Sans Regular" charset="0"/>
        </a:defRPr>
      </a:lvl1pPr>
    </p:titleStyle>
    <p:bodyStyle>
      <a:lvl1pPr marL="0" indent="0" algn="l" defTabSz="609570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b="0" i="0" kern="1200">
          <a:solidFill>
            <a:schemeClr val="bg2"/>
          </a:solidFill>
          <a:latin typeface="IBM Eliot Sans Regular" charset="0"/>
          <a:ea typeface="IBM Eliot Sans Regular" charset="0"/>
          <a:cs typeface="IBM Eliot Sans Regular" charset="0"/>
        </a:defRPr>
      </a:lvl1pPr>
      <a:lvl2pPr marL="230706" indent="-230706" algn="l" defTabSz="609570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b="0" i="0" kern="1200">
          <a:solidFill>
            <a:schemeClr val="bg2"/>
          </a:solidFill>
          <a:latin typeface="IBM Eliot Sans Regular" charset="0"/>
          <a:ea typeface="IBM Eliot Sans Regular" charset="0"/>
          <a:cs typeface="IBM Eliot Sans Regular" charset="0"/>
        </a:defRPr>
      </a:lvl2pPr>
      <a:lvl3pPr marL="529140" indent="-230706" algn="l" defTabSz="609570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b="0" i="0" kern="1200">
          <a:solidFill>
            <a:schemeClr val="bg2"/>
          </a:solidFill>
          <a:latin typeface="IBM Eliot Sans Regular" charset="0"/>
          <a:ea typeface="IBM Eliot Sans Regular" charset="0"/>
          <a:cs typeface="IBM Eliot Sans Regular" charset="0"/>
        </a:defRPr>
      </a:lvl3pPr>
      <a:lvl4pPr marL="833926" indent="-224356" algn="l" defTabSz="609570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b="0" i="0" kern="1200">
          <a:solidFill>
            <a:schemeClr val="bg2"/>
          </a:solidFill>
          <a:latin typeface="IBM Eliot Sans Regular" charset="0"/>
          <a:ea typeface="IBM Eliot Sans Regular" charset="0"/>
          <a:cs typeface="IBM Eliot Sans Regular" charset="0"/>
        </a:defRPr>
      </a:lvl4pPr>
      <a:lvl5pPr marL="1070980" indent="-230706" algn="l" defTabSz="609570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b="0" i="0" kern="1200">
          <a:solidFill>
            <a:schemeClr val="bg2"/>
          </a:solidFill>
          <a:latin typeface="IBM Eliot Sans Regular" charset="0"/>
          <a:ea typeface="IBM Eliot Sans Regular" charset="0"/>
          <a:cs typeface="IBM Eliot Sans Regular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defTabSz="914377"/>
            <a:fld id="{3FD999D4-B456-9943-89B7-30D56181CE18}" type="slidenum">
              <a:rPr lang="en-US" smtClean="0">
                <a:solidFill>
                  <a:srgbClr val="FFFFFF"/>
                </a:solidFill>
              </a:rPr>
              <a:pPr defTabSz="914377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defTabSz="914377"/>
            <a:r>
              <a:rPr lang="en-US">
                <a:solidFill>
                  <a:srgbClr val="FFFFFF"/>
                </a:solidFill>
              </a:rPr>
              <a:t>IBM Cloud / Fast Start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997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1" r:id="rId18"/>
    <p:sldLayoutId id="2147483852" r:id="rId19"/>
    <p:sldLayoutId id="2147483853" r:id="rId20"/>
    <p:sldLayoutId id="2147483854" r:id="rId21"/>
    <p:sldLayoutId id="2147483855" r:id="rId22"/>
    <p:sldLayoutId id="2147483856" r:id="rId23"/>
    <p:sldLayoutId id="2147483857" r:id="rId24"/>
    <p:sldLayoutId id="2147483858" r:id="rId25"/>
    <p:sldLayoutId id="2147483859" r:id="rId26"/>
    <p:sldLayoutId id="2147483860" r:id="rId27"/>
    <p:sldLayoutId id="2147483861" r:id="rId28"/>
    <p:sldLayoutId id="2147483862" r:id="rId29"/>
    <p:sldLayoutId id="2147483863" r:id="rId30"/>
    <p:sldLayoutId id="2147483864" r:id="rId31"/>
    <p:sldLayoutId id="2147483865" r:id="rId32"/>
    <p:sldLayoutId id="2147483866" r:id="rId33"/>
    <p:sldLayoutId id="2147483867" r:id="rId34"/>
    <p:sldLayoutId id="2147483868" r:id="rId35"/>
    <p:sldLayoutId id="2147483869" r:id="rId36"/>
    <p:sldLayoutId id="2147483870" r:id="rId37"/>
    <p:sldLayoutId id="2147483871" r:id="rId38"/>
    <p:sldLayoutId id="2147483872" r:id="rId39"/>
  </p:sldLayoutIdLst>
  <p:hf sldNum="0"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microsoft.com/office/2007/relationships/hdphoto" Target="../media/hdphoto2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671F5CC-5D86-2B41-8B07-4BCF0C09A935}"/>
              </a:ext>
            </a:extLst>
          </p:cNvPr>
          <p:cNvSpPr txBox="1"/>
          <p:nvPr/>
        </p:nvSpPr>
        <p:spPr>
          <a:xfrm>
            <a:off x="531235" y="1812175"/>
            <a:ext cx="67673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1BA3FF"/>
                </a:solidFill>
                <a:latin typeface="Source Sans Pro Black" pitchFamily="34" charset="0"/>
              </a:rPr>
              <a:t>IBM</a:t>
            </a:r>
            <a:r>
              <a:rPr lang="en-US" sz="9600" dirty="0" smtClean="0">
                <a:solidFill>
                  <a:schemeClr val="bg2"/>
                </a:solidFill>
                <a:latin typeface="Source Sans Pro Black" pitchFamily="34" charset="0"/>
              </a:rPr>
              <a:t>  </a:t>
            </a:r>
          </a:p>
          <a:p>
            <a:r>
              <a:rPr lang="en-US" sz="9600" dirty="0" smtClean="0">
                <a:solidFill>
                  <a:schemeClr val="accent1">
                    <a:lumMod val="50000"/>
                  </a:schemeClr>
                </a:solidFill>
                <a:latin typeface="Source Sans Pro Black" pitchFamily="34" charset="0"/>
              </a:rPr>
              <a:t>CLOUD</a:t>
            </a:r>
            <a:endParaRPr lang="en-US" sz="9600" dirty="0">
              <a:solidFill>
                <a:schemeClr val="accent1">
                  <a:lumMod val="50000"/>
                </a:schemeClr>
              </a:solidFill>
              <a:latin typeface="Source Sans Pro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457296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538752" y="748688"/>
            <a:ext cx="2550573" cy="44005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kern="0" dirty="0">
              <a:solidFill>
                <a:srgbClr val="FFFFFF"/>
              </a:solidFill>
              <a:ea typeface="Arial" charset="0"/>
              <a:cs typeface="Arial" charset="0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6533" y="2023245"/>
            <a:ext cx="3033824" cy="12486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kern="0" dirty="0">
              <a:solidFill>
                <a:srgbClr val="FFFFFF"/>
              </a:solidFill>
              <a:latin typeface="IBM Plex Sans" panose="020B0503050000000000" pitchFamily="34" charset="77"/>
              <a:ea typeface="Arial" charset="0"/>
              <a:cs typeface="Arial" charset="0"/>
              <a:sym typeface="Arial"/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0" y="0"/>
            <a:ext cx="12192000" cy="6858000"/>
          </a:xfrm>
          <a:prstGeom prst="flowChartAlternateProcess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kern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  <a:sym typeface="Helvetica Neue"/>
              </a:rPr>
              <a:t>Why IBM is the Cloud for Smarter Business?</a:t>
            </a:r>
          </a:p>
          <a:p>
            <a:pPr algn="ctr">
              <a:lnSpc>
                <a:spcPct val="90000"/>
              </a:lnSpc>
            </a:pPr>
            <a:endParaRPr lang="en-US" sz="2800" b="1" kern="0" dirty="0" smtClean="0">
              <a:solidFill>
                <a:schemeClr val="bg2"/>
              </a:solidFill>
              <a:latin typeface="+mj-lt"/>
              <a:ea typeface="Arial" charset="0"/>
              <a:cs typeface="Arial" charset="0"/>
              <a:sym typeface="Helvetica Neue"/>
            </a:endParaRPr>
          </a:p>
          <a:p>
            <a:pPr algn="ctr">
              <a:lnSpc>
                <a:spcPct val="90000"/>
              </a:lnSpc>
            </a:pPr>
            <a:endParaRPr lang="en-US" sz="2800" b="1" kern="0" dirty="0" smtClean="0">
              <a:solidFill>
                <a:schemeClr val="bg2"/>
              </a:solidFill>
              <a:latin typeface="+mj-lt"/>
              <a:ea typeface="Arial" charset="0"/>
              <a:cs typeface="Arial" charset="0"/>
              <a:sym typeface="Helvetica Neue"/>
            </a:endParaRPr>
          </a:p>
          <a:p>
            <a:pPr algn="ctr">
              <a:lnSpc>
                <a:spcPct val="90000"/>
              </a:lnSpc>
            </a:pPr>
            <a:endParaRPr lang="en-US" sz="2800" b="1" kern="0" dirty="0" smtClean="0">
              <a:solidFill>
                <a:schemeClr val="bg2"/>
              </a:solidFill>
              <a:latin typeface="+mj-lt"/>
              <a:ea typeface="Arial" charset="0"/>
              <a:cs typeface="Arial" charset="0"/>
              <a:sym typeface="Helvetica Neue"/>
            </a:endParaRPr>
          </a:p>
          <a:p>
            <a:pPr algn="ctr">
              <a:lnSpc>
                <a:spcPct val="90000"/>
              </a:lnSpc>
            </a:pPr>
            <a:endParaRPr lang="en-US" sz="2800" b="1" kern="0" dirty="0" smtClean="0">
              <a:solidFill>
                <a:schemeClr val="bg2"/>
              </a:solidFill>
              <a:latin typeface="+mj-lt"/>
              <a:ea typeface="Arial" charset="0"/>
              <a:cs typeface="Arial" charset="0"/>
              <a:sym typeface="Helvetica Neue"/>
            </a:endParaRPr>
          </a:p>
          <a:p>
            <a:pPr algn="ctr">
              <a:lnSpc>
                <a:spcPct val="90000"/>
              </a:lnSpc>
            </a:pPr>
            <a:endParaRPr lang="en-US" sz="2800" b="1" kern="0" dirty="0" smtClean="0">
              <a:solidFill>
                <a:schemeClr val="bg2"/>
              </a:solidFill>
              <a:latin typeface="+mj-lt"/>
              <a:ea typeface="Arial" charset="0"/>
              <a:cs typeface="Arial" charset="0"/>
              <a:sym typeface="Helvetica Neue"/>
            </a:endParaRPr>
          </a:p>
          <a:p>
            <a:pPr algn="ctr">
              <a:lnSpc>
                <a:spcPct val="90000"/>
              </a:lnSpc>
            </a:pPr>
            <a:endParaRPr lang="en-US" sz="2800" b="1" kern="0" dirty="0" smtClean="0">
              <a:solidFill>
                <a:schemeClr val="bg2"/>
              </a:solidFill>
              <a:latin typeface="+mj-lt"/>
              <a:ea typeface="Arial" charset="0"/>
              <a:cs typeface="Arial" charset="0"/>
              <a:sym typeface="Helvetica Neue"/>
            </a:endParaRPr>
          </a:p>
          <a:p>
            <a:pPr algn="ctr">
              <a:lnSpc>
                <a:spcPct val="90000"/>
              </a:lnSpc>
            </a:pPr>
            <a:endParaRPr lang="en-US" sz="2800" b="1" kern="0" dirty="0" smtClean="0">
              <a:solidFill>
                <a:schemeClr val="bg2"/>
              </a:solidFill>
              <a:latin typeface="+mj-lt"/>
              <a:ea typeface="Arial" charset="0"/>
              <a:cs typeface="Arial" charset="0"/>
              <a:sym typeface="Helvetica Neue"/>
            </a:endParaRPr>
          </a:p>
          <a:p>
            <a:pPr algn="ctr">
              <a:lnSpc>
                <a:spcPct val="90000"/>
              </a:lnSpc>
            </a:pPr>
            <a:endParaRPr lang="en-US" sz="2800" b="1" kern="0" dirty="0" smtClean="0">
              <a:solidFill>
                <a:schemeClr val="bg2"/>
              </a:solidFill>
              <a:latin typeface="+mj-lt"/>
              <a:ea typeface="Arial" charset="0"/>
              <a:cs typeface="Arial" charset="0"/>
              <a:sym typeface="Helvetica Neue"/>
            </a:endParaRPr>
          </a:p>
          <a:p>
            <a:pPr algn="ctr">
              <a:lnSpc>
                <a:spcPct val="90000"/>
              </a:lnSpc>
            </a:pPr>
            <a:endParaRPr lang="en-US" sz="2800" b="1" kern="0" dirty="0" smtClean="0">
              <a:solidFill>
                <a:schemeClr val="bg2"/>
              </a:solidFill>
              <a:latin typeface="+mj-lt"/>
              <a:ea typeface="Arial" charset="0"/>
              <a:cs typeface="Arial" charset="0"/>
              <a:sym typeface="Helvetica Neue"/>
            </a:endParaRPr>
          </a:p>
          <a:p>
            <a:pPr algn="ctr">
              <a:lnSpc>
                <a:spcPct val="90000"/>
              </a:lnSpc>
            </a:pPr>
            <a:endParaRPr lang="en-US" sz="2800" b="1" kern="0" dirty="0" smtClean="0">
              <a:solidFill>
                <a:schemeClr val="bg2"/>
              </a:solidFill>
              <a:latin typeface="+mj-lt"/>
              <a:ea typeface="Arial" charset="0"/>
              <a:cs typeface="Arial" charset="0"/>
              <a:sym typeface="Helvetica Neue"/>
            </a:endParaRPr>
          </a:p>
          <a:p>
            <a:pPr algn="ctr">
              <a:lnSpc>
                <a:spcPct val="90000"/>
              </a:lnSpc>
            </a:pPr>
            <a:endParaRPr lang="en-US" sz="2800" b="1" kern="0" dirty="0" smtClean="0">
              <a:solidFill>
                <a:schemeClr val="bg2"/>
              </a:solidFill>
              <a:latin typeface="+mj-lt"/>
              <a:ea typeface="Arial" charset="0"/>
              <a:cs typeface="Arial" charset="0"/>
              <a:sym typeface="Helvetica Neue"/>
            </a:endParaRPr>
          </a:p>
          <a:p>
            <a:pPr algn="ctr">
              <a:lnSpc>
                <a:spcPct val="90000"/>
              </a:lnSpc>
            </a:pPr>
            <a:endParaRPr lang="en-US" sz="2800" b="1" kern="0" dirty="0" smtClean="0">
              <a:solidFill>
                <a:schemeClr val="bg2"/>
              </a:solidFill>
              <a:latin typeface="+mj-lt"/>
              <a:ea typeface="Arial" charset="0"/>
              <a:cs typeface="Arial" charset="0"/>
              <a:sym typeface="Helvetica Neue"/>
            </a:endParaRPr>
          </a:p>
          <a:p>
            <a:pPr algn="ctr">
              <a:lnSpc>
                <a:spcPct val="90000"/>
              </a:lnSpc>
            </a:pPr>
            <a:endParaRPr lang="en-US" sz="2800" b="1" kern="0" dirty="0" smtClean="0">
              <a:solidFill>
                <a:schemeClr val="bg2"/>
              </a:solidFill>
              <a:latin typeface="+mj-lt"/>
              <a:ea typeface="Arial" charset="0"/>
              <a:cs typeface="Arial" charset="0"/>
              <a:sym typeface="Helvetica Neue"/>
            </a:endParaRPr>
          </a:p>
          <a:p>
            <a:pPr algn="ctr">
              <a:lnSpc>
                <a:spcPct val="90000"/>
              </a:lnSpc>
            </a:pPr>
            <a:endParaRPr lang="en-US" sz="2800" kern="0" dirty="0">
              <a:solidFill>
                <a:schemeClr val="bg2"/>
              </a:solidFill>
              <a:latin typeface="+mj-lt"/>
              <a:ea typeface="Arial" charset="0"/>
              <a:cs typeface="Arial" charset="0"/>
              <a:sym typeface="Helvetica Neue"/>
            </a:endParaRPr>
          </a:p>
        </p:txBody>
      </p:sp>
      <p:pic>
        <p:nvPicPr>
          <p:cNvPr id="26" name="Picture 25" descr="Pictur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538" y="1018979"/>
            <a:ext cx="9360131" cy="2474772"/>
          </a:xfrm>
          <a:prstGeom prst="rect">
            <a:avLst/>
          </a:prstGeom>
        </p:spPr>
      </p:pic>
      <p:sp>
        <p:nvSpPr>
          <p:cNvPr id="27" name="Flowchart: Process 26"/>
          <p:cNvSpPr/>
          <p:nvPr/>
        </p:nvSpPr>
        <p:spPr>
          <a:xfrm>
            <a:off x="8091268" y="3493751"/>
            <a:ext cx="3130913" cy="2843750"/>
          </a:xfrm>
          <a:prstGeom prst="flowChartProcess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728115" hangingPunct="0">
              <a:buFont typeface="Wingdings" pitchFamily="2" charset="2"/>
              <a:buChar char="Ø"/>
            </a:pPr>
            <a:endParaRPr lang="en-US" b="1" kern="0" dirty="0" smtClean="0">
              <a:solidFill>
                <a:schemeClr val="tx1"/>
              </a:solidFill>
              <a:ea typeface="Arial" charset="0"/>
              <a:cs typeface="Arial" charset="0"/>
              <a:sym typeface="Helvetica Neue Light"/>
            </a:endParaRPr>
          </a:p>
          <a:p>
            <a:pPr algn="ctr" defTabSz="728115" hangingPunct="0">
              <a:buFont typeface="Wingdings" pitchFamily="2" charset="2"/>
              <a:buChar char="Ø"/>
            </a:pPr>
            <a:endParaRPr lang="en-US" b="1" kern="0" dirty="0" smtClean="0">
              <a:solidFill>
                <a:schemeClr val="tx1"/>
              </a:solidFill>
              <a:ea typeface="Arial" charset="0"/>
              <a:cs typeface="Arial" charset="0"/>
              <a:sym typeface="Helvetica Neue Light"/>
            </a:endParaRPr>
          </a:p>
          <a:p>
            <a:pPr algn="ctr" defTabSz="728115" hangingPunct="0">
              <a:buFont typeface="Wingdings" pitchFamily="2" charset="2"/>
              <a:buChar char="Ø"/>
            </a:pPr>
            <a:endParaRPr lang="en-US" b="1" kern="0" dirty="0" smtClean="0">
              <a:solidFill>
                <a:schemeClr val="tx1"/>
              </a:solidFill>
              <a:ea typeface="Arial" charset="0"/>
              <a:cs typeface="Arial" charset="0"/>
              <a:sym typeface="Helvetica Neue Light"/>
            </a:endParaRPr>
          </a:p>
          <a:p>
            <a:pPr algn="just" defTabSz="728115" hangingPunct="0">
              <a:buFont typeface="Wingdings" pitchFamily="2" charset="2"/>
              <a:buChar char="Ø"/>
            </a:pPr>
            <a:r>
              <a:rPr lang="en-US" sz="2000" kern="0" dirty="0" smtClean="0">
                <a:solidFill>
                  <a:schemeClr val="tx1"/>
                </a:solidFill>
                <a:ea typeface="IBM Plex Sans" charset="0"/>
                <a:cs typeface="IBM Plex Sans" charset="0"/>
                <a:sym typeface="Arial"/>
              </a:rPr>
              <a:t>Deploy it where you need to on a secure network, without sacrificing quality and compliance.</a:t>
            </a:r>
          </a:p>
          <a:p>
            <a:pPr algn="ctr" defTabSz="728115" hangingPunct="0">
              <a:buFont typeface="Wingdings" pitchFamily="2" charset="2"/>
              <a:buChar char="Ø"/>
            </a:pPr>
            <a:endParaRPr lang="en-US" sz="1200" b="1" kern="0" dirty="0">
              <a:solidFill>
                <a:srgbClr val="FFFFFF"/>
              </a:solidFill>
              <a:latin typeface="IBM Plex Sans" panose="020B0503050000000000" pitchFamily="34" charset="77"/>
              <a:ea typeface="Arial" charset="0"/>
              <a:cs typeface="Arial" charset="0"/>
              <a:sym typeface="Helvetica Neue Light"/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4472247" y="3493751"/>
            <a:ext cx="3275215" cy="2843750"/>
          </a:xfrm>
          <a:prstGeom prst="flowChartProcess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just" defTabSz="728115" hangingPunct="0">
              <a:buFont typeface="Arial" pitchFamily="34" charset="0"/>
              <a:buChar char="•"/>
            </a:pPr>
            <a:endParaRPr lang="en-US" b="1" kern="0" dirty="0" smtClean="0">
              <a:solidFill>
                <a:schemeClr val="tx1"/>
              </a:solidFill>
              <a:ea typeface="IBM Plex Sans" charset="0"/>
              <a:cs typeface="Arial" charset="0"/>
              <a:sym typeface="Helvetica Neue Light"/>
            </a:endParaRPr>
          </a:p>
          <a:p>
            <a:pPr algn="just" defTabSz="728115" hangingPunct="0">
              <a:buFont typeface="Wingdings" pitchFamily="2" charset="2"/>
              <a:buChar char="Ø"/>
            </a:pPr>
            <a:r>
              <a:rPr lang="en-US" sz="2000" kern="0" dirty="0" smtClean="0">
                <a:solidFill>
                  <a:schemeClr val="tx1"/>
                </a:solidFill>
                <a:ea typeface="IBM Plex Sans" charset="0"/>
                <a:cs typeface="IBM Plex Sans" charset="0"/>
                <a:sym typeface="Wingdings" panose="05000000000000000000" pitchFamily="2" charset="2"/>
              </a:rPr>
              <a:t>Exploit unmatched choice and industry expertise.</a:t>
            </a:r>
            <a:r>
              <a:rPr lang="en-US" sz="2000" dirty="0" smtClean="0">
                <a:solidFill>
                  <a:schemeClr val="tx1"/>
                </a:solidFill>
                <a:ea typeface="IBM Plex Sans" charset="0"/>
                <a:cs typeface="IBM Plex Sans" charset="0"/>
                <a:sym typeface="Wingdings" panose="05000000000000000000" pitchFamily="2" charset="2"/>
              </a:rPr>
              <a:t> </a:t>
            </a:r>
            <a:endParaRPr lang="en-US" sz="2000" dirty="0" smtClean="0">
              <a:solidFill>
                <a:schemeClr val="tx1"/>
              </a:solidFill>
              <a:ea typeface="IBM Plex Sans" charset="0"/>
              <a:cs typeface="IBM Plex Sans" charset="0"/>
              <a:sym typeface="Arial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538752" y="3493751"/>
            <a:ext cx="3418106" cy="2843751"/>
          </a:xfrm>
          <a:prstGeom prst="flowChartProcess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728115" hangingPunct="0">
              <a:buFont typeface="Wingdings" pitchFamily="2" charset="2"/>
              <a:buChar char="Ø"/>
            </a:pPr>
            <a:endParaRPr lang="en-US" b="1" kern="0" dirty="0" smtClean="0">
              <a:solidFill>
                <a:schemeClr val="tx1"/>
              </a:solidFill>
              <a:latin typeface="+mj-lt"/>
              <a:ea typeface="Arial" charset="0"/>
              <a:cs typeface="Arial" charset="0"/>
              <a:sym typeface="Helvetica Neue Light"/>
            </a:endParaRPr>
          </a:p>
          <a:p>
            <a:pPr defTabSz="728115" hangingPunct="0">
              <a:buFont typeface="Wingdings" pitchFamily="2" charset="2"/>
              <a:buChar char="Ø"/>
            </a:pPr>
            <a:endParaRPr lang="en-US" sz="2000" kern="0" dirty="0" smtClean="0">
              <a:solidFill>
                <a:schemeClr val="tx1"/>
              </a:solidFill>
              <a:ea typeface="IBM Plex Sans" charset="0"/>
              <a:cs typeface="IBM Plex Sans" charset="0"/>
              <a:sym typeface="Arial"/>
            </a:endParaRPr>
          </a:p>
          <a:p>
            <a:pPr defTabSz="728115" hangingPunct="0">
              <a:buFont typeface="Wingdings" pitchFamily="2" charset="2"/>
              <a:buChar char="Ø"/>
            </a:pPr>
            <a:endParaRPr lang="en-US" sz="2000" kern="0" dirty="0" smtClean="0">
              <a:solidFill>
                <a:schemeClr val="tx1"/>
              </a:solidFill>
              <a:ea typeface="IBM Plex Sans" charset="0"/>
              <a:cs typeface="IBM Plex Sans" charset="0"/>
              <a:sym typeface="Arial"/>
            </a:endParaRPr>
          </a:p>
          <a:p>
            <a:pPr defTabSz="728115" hangingPunct="0">
              <a:buFont typeface="Wingdings" pitchFamily="2" charset="2"/>
              <a:buChar char="Ø"/>
            </a:pPr>
            <a:r>
              <a:rPr lang="en-US" sz="2000" kern="0" dirty="0" smtClean="0">
                <a:solidFill>
                  <a:schemeClr val="tx1"/>
                </a:solidFill>
                <a:ea typeface="IBM Plex Sans" charset="0"/>
                <a:cs typeface="IBM Plex Sans" charset="0"/>
                <a:sym typeface="Arial"/>
              </a:rPr>
              <a:t>Create innovative</a:t>
            </a:r>
          </a:p>
          <a:p>
            <a:pPr defTabSz="728115" hangingPunct="0">
              <a:buFont typeface="Wingdings" pitchFamily="2" charset="2"/>
              <a:buChar char="Ø"/>
            </a:pPr>
            <a:r>
              <a:rPr lang="en-US" sz="2000" kern="0" dirty="0" smtClean="0">
                <a:solidFill>
                  <a:schemeClr val="tx1"/>
                </a:solidFill>
                <a:ea typeface="IBM Plex Sans" charset="0"/>
                <a:cs typeface="IBM Plex Sans" charset="0"/>
                <a:sym typeface="Arial"/>
              </a:rPr>
              <a:t>Cloud-native apps using AI</a:t>
            </a:r>
          </a:p>
          <a:p>
            <a:pPr defTabSz="728115" hangingPunct="0">
              <a:buFont typeface="Wingdings" pitchFamily="2" charset="2"/>
              <a:buChar char="Ø"/>
            </a:pPr>
            <a:r>
              <a:rPr lang="en-US" sz="2000" kern="0" dirty="0" err="1" smtClean="0">
                <a:solidFill>
                  <a:schemeClr val="tx1"/>
                </a:solidFill>
                <a:ea typeface="IBM Plex Sans" charset="0"/>
                <a:cs typeface="IBM Plex Sans" charset="0"/>
                <a:sym typeface="Arial"/>
              </a:rPr>
              <a:t>IoT</a:t>
            </a:r>
            <a:endParaRPr lang="en-US" sz="2000" kern="0" dirty="0" smtClean="0">
              <a:solidFill>
                <a:schemeClr val="tx1"/>
              </a:solidFill>
              <a:ea typeface="IBM Plex Sans" charset="0"/>
              <a:cs typeface="IBM Plex Sans" charset="0"/>
              <a:sym typeface="Arial"/>
            </a:endParaRPr>
          </a:p>
          <a:p>
            <a:pPr defTabSz="728115" hangingPunct="0">
              <a:buFont typeface="Wingdings" pitchFamily="2" charset="2"/>
              <a:buChar char="Ø"/>
            </a:pPr>
            <a:r>
              <a:rPr lang="en-US" sz="2000" kern="0" dirty="0" err="1" smtClean="0">
                <a:solidFill>
                  <a:schemeClr val="tx1"/>
                </a:solidFill>
                <a:ea typeface="IBM Plex Sans" charset="0"/>
                <a:cs typeface="IBM Plex Sans" charset="0"/>
                <a:sym typeface="Arial"/>
              </a:rPr>
              <a:t>Blockchain</a:t>
            </a:r>
            <a:endParaRPr lang="en-US" sz="2000" kern="0" dirty="0" smtClean="0">
              <a:solidFill>
                <a:schemeClr val="tx1"/>
              </a:solidFill>
              <a:ea typeface="IBM Plex Sans" charset="0"/>
              <a:cs typeface="IBM Plex Sans" charset="0"/>
              <a:sym typeface="Arial"/>
            </a:endParaRPr>
          </a:p>
          <a:p>
            <a:pPr defTabSz="728115" hangingPunct="0">
              <a:buFont typeface="Wingdings" pitchFamily="2" charset="2"/>
              <a:buChar char="Ø"/>
            </a:pPr>
            <a:r>
              <a:rPr lang="en-US" sz="2000" kern="0" dirty="0" smtClean="0">
                <a:solidFill>
                  <a:schemeClr val="tx1"/>
                </a:solidFill>
                <a:ea typeface="IBM Plex Sans" charset="0"/>
                <a:cs typeface="IBM Plex Sans" charset="0"/>
                <a:sym typeface="Arial"/>
              </a:rPr>
              <a:t>High performance     computing and other disruptive technologies .</a:t>
            </a:r>
          </a:p>
          <a:p>
            <a:pPr algn="ctr" defTabSz="728115" hangingPunct="0">
              <a:buFont typeface="Wingdings" pitchFamily="2" charset="2"/>
              <a:buChar char="Ø"/>
            </a:pPr>
            <a:endParaRPr lang="en-US" sz="1200" b="1" kern="0" dirty="0">
              <a:solidFill>
                <a:srgbClr val="FFFFFF"/>
              </a:solidFill>
              <a:latin typeface="IBM Plex Sans" panose="020B0503050000000000" pitchFamily="34" charset="77"/>
              <a:ea typeface="Arial" charset="0"/>
              <a:cs typeface="Arial" charset="0"/>
              <a:sym typeface="Helvetica Neue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61928" y="3707476"/>
            <a:ext cx="2653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8115" hangingPunct="0"/>
            <a:r>
              <a:rPr lang="en-US" b="1" kern="0" dirty="0" smtClean="0">
                <a:ea typeface="Arial" charset="0"/>
                <a:cs typeface="Arial" charset="0"/>
                <a:sym typeface="Helvetica Neue Light"/>
              </a:rPr>
              <a:t>BUILT FOR ALL YOUR APPLICATIONS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91269" y="3707476"/>
            <a:ext cx="266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0" dirty="0" smtClean="0">
                <a:ea typeface="Arial" charset="0"/>
                <a:cs typeface="Arial" charset="0"/>
                <a:sym typeface="Helvetica Neue Light"/>
              </a:rPr>
              <a:t>SECURE TO THE CORE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98176" y="3707476"/>
            <a:ext cx="267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0" dirty="0" smtClean="0">
                <a:ea typeface="Arial" charset="0"/>
                <a:cs typeface="Arial" charset="0"/>
                <a:sym typeface="Helvetica Neue Light"/>
              </a:rPr>
              <a:t>AI READY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586656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255494"/>
            <a:ext cx="1200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  <a:latin typeface="+mj-lt"/>
              </a:rPr>
              <a:t>             IBM Private Cloud                                      IBM Native Cloud</a:t>
            </a:r>
            <a:endParaRPr lang="en-US" sz="2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0" y="1008529"/>
            <a:ext cx="5957047" cy="568810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fontAlgn="base"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IBM Cloud Private delivers a customer-managed container solution for enterprises.</a:t>
            </a:r>
          </a:p>
          <a:p>
            <a:pPr fontAlgn="base"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 It is also available in a community edition, IBM® Cloud Private-CE, which provides a limited offering that is available at no charge and ideal for test environments.</a:t>
            </a:r>
          </a:p>
          <a:p>
            <a:pPr fontAlgn="base"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IBM Cloud Private is a private container as a service (</a:t>
            </a:r>
            <a:r>
              <a:rPr lang="en-US" dirty="0" err="1" smtClean="0">
                <a:solidFill>
                  <a:schemeClr val="bg2"/>
                </a:solidFill>
              </a:rPr>
              <a:t>CaaS</a:t>
            </a:r>
            <a:r>
              <a:rPr lang="en-US" dirty="0" smtClean="0">
                <a:solidFill>
                  <a:schemeClr val="bg2"/>
                </a:solidFill>
              </a:rPr>
              <a:t>), platform as a service (</a:t>
            </a:r>
            <a:r>
              <a:rPr lang="en-US" dirty="0" err="1" smtClean="0">
                <a:solidFill>
                  <a:schemeClr val="bg2"/>
                </a:solidFill>
              </a:rPr>
              <a:t>PaaS</a:t>
            </a:r>
            <a:r>
              <a:rPr lang="en-US" dirty="0" smtClean="0">
                <a:solidFill>
                  <a:schemeClr val="bg2"/>
                </a:solidFill>
              </a:rPr>
              <a:t>), and infrastructure as a service (</a:t>
            </a:r>
            <a:r>
              <a:rPr lang="en-US" dirty="0" err="1" smtClean="0">
                <a:solidFill>
                  <a:schemeClr val="bg2"/>
                </a:solidFill>
              </a:rPr>
              <a:t>IaaS</a:t>
            </a:r>
            <a:r>
              <a:rPr lang="en-US" dirty="0" smtClean="0">
                <a:solidFill>
                  <a:schemeClr val="bg2"/>
                </a:solidFill>
              </a:rPr>
              <a:t>) cloud platform. </a:t>
            </a:r>
          </a:p>
          <a:p>
            <a:pPr fontAlgn="base"/>
            <a:endParaRPr lang="en-US" dirty="0" smtClean="0">
              <a:solidFill>
                <a:schemeClr val="bg2"/>
              </a:solidFill>
            </a:endParaRPr>
          </a:p>
          <a:p>
            <a:pPr fontAlgn="base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Enterprises use the platform for three main use cases:</a:t>
            </a:r>
          </a:p>
          <a:p>
            <a:pPr fontAlgn="base"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Developing and running production cloud native applications in a private cloud.</a:t>
            </a:r>
          </a:p>
          <a:p>
            <a:pPr fontAlgn="base"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Securely integrating and using data and services from sources external to the private cloud.</a:t>
            </a:r>
          </a:p>
          <a:p>
            <a:pPr fontAlgn="base"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Refactoring and modernizing heritage enterprise applications.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338047" y="1008529"/>
            <a:ext cx="5853953" cy="568810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fontAlgn="base"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Cloud computing environments are dynamic, with on-demand allocation and release of resources from a virtualized, shared pool.</a:t>
            </a:r>
          </a:p>
          <a:p>
            <a:pPr fontAlgn="base"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 These elastic environments enable more flexible scaling options when compared to the up-front resource allocation that is typically used in traditional on-premises data centers.</a:t>
            </a:r>
          </a:p>
          <a:p>
            <a:pPr fontAlgn="base"/>
            <a:endParaRPr lang="en-US" dirty="0" smtClean="0">
              <a:solidFill>
                <a:schemeClr val="bg2"/>
              </a:solidFill>
            </a:endParaRPr>
          </a:p>
          <a:p>
            <a:pPr fontAlgn="base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Cloud-native systems have the following attributes:</a:t>
            </a:r>
          </a:p>
          <a:p>
            <a:pPr fontAlgn="base"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Applications or processes are run in software containers as isolated units.</a:t>
            </a:r>
          </a:p>
          <a:p>
            <a:pPr fontAlgn="base"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Processes are managed by central orchestration processes to improve resource usage and reduce maintenance costs.</a:t>
            </a:r>
          </a:p>
          <a:p>
            <a:pPr fontAlgn="base"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Applications or services (</a:t>
            </a:r>
            <a:r>
              <a:rPr lang="en-US" dirty="0" err="1" smtClean="0">
                <a:solidFill>
                  <a:schemeClr val="bg2"/>
                </a:solidFill>
              </a:rPr>
              <a:t>microservices</a:t>
            </a:r>
            <a:r>
              <a:rPr lang="en-US" dirty="0" smtClean="0">
                <a:solidFill>
                  <a:schemeClr val="bg2"/>
                </a:solidFill>
              </a:rPr>
              <a:t>) are loosely coupled with explicitly described dependencies.</a:t>
            </a:r>
          </a:p>
          <a:p>
            <a:pPr fontAlgn="base">
              <a:buFont typeface="Wingdings" pitchFamily="2" charset="2"/>
              <a:buChar char="§"/>
            </a:pP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939464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9145251" y="3786209"/>
            <a:ext cx="3050720" cy="3071792"/>
          </a:xfrm>
        </p:spPr>
        <p:txBody>
          <a:bodyPr vert="horz" lIns="243840" tIns="121920" rIns="243840" bIns="228600" rtlCol="0" anchor="t">
            <a:noAutofit/>
          </a:bodyPr>
          <a:lstStyle/>
          <a:p>
            <a:pPr marL="146300" indent="-146300">
              <a:buFont typeface="Arial" charset="0"/>
              <a:buChar char="•"/>
            </a:pPr>
            <a:endParaRPr lang="en-US" sz="1600" dirty="0">
              <a:latin typeface="IBM Plex Sans" charset="0"/>
              <a:ea typeface="IBM Plex Sans" charset="0"/>
              <a:cs typeface="IBM Plex Sans" charset="0"/>
            </a:endParaRPr>
          </a:p>
          <a:p>
            <a:pPr marL="146300" indent="-146300">
              <a:buFont typeface="Arial" charset="0"/>
              <a:buChar char="•"/>
            </a:pPr>
            <a:r>
              <a:rPr lang="en-US" sz="1800" dirty="0">
                <a:latin typeface="+mn-lt"/>
                <a:ea typeface="IBM Plex Sans" charset="0"/>
                <a:cs typeface="IBM Plex Sans" charset="0"/>
              </a:rPr>
              <a:t>Core operational services including logging, monitoring, security</a:t>
            </a:r>
          </a:p>
          <a:p>
            <a:pPr marL="146300" indent="-146300">
              <a:buFont typeface="Arial" charset="0"/>
              <a:buChar char="•"/>
            </a:pPr>
            <a:r>
              <a:rPr lang="en-US" sz="1800" dirty="0">
                <a:latin typeface="+mn-lt"/>
                <a:ea typeface="IBM Plex Sans" charset="0"/>
                <a:cs typeface="IBM Plex Sans" charset="0"/>
              </a:rPr>
              <a:t>Flexibility to integrate with existing tools and processes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3049156" y="3786208"/>
            <a:ext cx="3050720" cy="3071792"/>
          </a:xfrm>
        </p:spPr>
        <p:txBody>
          <a:bodyPr vert="horz" lIns="243840" tIns="121920" rIns="243840" bIns="228600" rtlCol="0" anchor="t">
            <a:noAutofit/>
          </a:bodyPr>
          <a:lstStyle/>
          <a:p>
            <a:pPr marL="146300" indent="-146300">
              <a:buFont typeface="Arial" charset="0"/>
              <a:buChar char="•"/>
            </a:pPr>
            <a:endParaRPr lang="en-US" sz="1600" dirty="0">
              <a:latin typeface="IBM Plex Sans" charset="0"/>
              <a:ea typeface="IBM Plex Sans" charset="0"/>
              <a:cs typeface="IBM Plex Sans" charset="0"/>
            </a:endParaRPr>
          </a:p>
          <a:p>
            <a:pPr marL="146300" indent="-146300">
              <a:buFont typeface="Arial" charset="0"/>
              <a:buChar char="•"/>
            </a:pPr>
            <a:r>
              <a:rPr lang="en-US" sz="1800" dirty="0">
                <a:latin typeface="+mn-lt"/>
                <a:ea typeface="IBM Plex Sans" charset="0"/>
                <a:cs typeface="IBM Plex Sans" charset="0"/>
              </a:rPr>
              <a:t>Integration capabilities to unlock and connect</a:t>
            </a:r>
          </a:p>
          <a:p>
            <a:pPr marL="146300" indent="-146300">
              <a:buFont typeface="Arial" charset="0"/>
              <a:buChar char="•"/>
            </a:pPr>
            <a:r>
              <a:rPr lang="en-US" sz="1800" dirty="0">
                <a:latin typeface="+mn-lt"/>
                <a:ea typeface="IBM Plex Sans" charset="0"/>
                <a:cs typeface="IBM Plex Sans" charset="0"/>
              </a:rPr>
              <a:t>Secure access to </a:t>
            </a:r>
            <a:br>
              <a:rPr lang="en-US" sz="1800" dirty="0">
                <a:latin typeface="+mn-lt"/>
                <a:ea typeface="IBM Plex Sans" charset="0"/>
                <a:cs typeface="IBM Plex Sans" charset="0"/>
              </a:rPr>
            </a:br>
            <a:r>
              <a:rPr lang="en-US" sz="1800" dirty="0">
                <a:latin typeface="+mn-lt"/>
                <a:ea typeface="IBM Plex Sans" charset="0"/>
                <a:cs typeface="IBM Plex Sans" charset="0"/>
              </a:rPr>
              <a:t>public cloud services (AI, </a:t>
            </a:r>
            <a:r>
              <a:rPr lang="en-US" sz="1800" dirty="0" err="1">
                <a:latin typeface="+mn-lt"/>
                <a:ea typeface="IBM Plex Sans" charset="0"/>
                <a:cs typeface="IBM Plex Sans" charset="0"/>
              </a:rPr>
              <a:t>Blockchain</a:t>
            </a:r>
            <a:r>
              <a:rPr lang="en-US" sz="1800" dirty="0">
                <a:latin typeface="+mn-lt"/>
                <a:ea typeface="IBM Plex Sans" charset="0"/>
                <a:cs typeface="IBM Plex Sans" charset="0"/>
              </a:rPr>
              <a:t>)</a:t>
            </a:r>
          </a:p>
          <a:p>
            <a:pPr marL="146300" indent="-146300">
              <a:buFont typeface="Arial" charset="0"/>
              <a:buChar char="•"/>
            </a:pPr>
            <a:r>
              <a:rPr lang="en-US" sz="1800" dirty="0">
                <a:latin typeface="+mn-lt"/>
                <a:ea typeface="IBM Plex Sans" charset="0"/>
                <a:cs typeface="IBM Plex Sans" charset="0"/>
              </a:rPr>
              <a:t>Consistent experience across private/public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6097255" y="3786209"/>
            <a:ext cx="3050716" cy="3071792"/>
          </a:xfrm>
        </p:spPr>
        <p:txBody>
          <a:bodyPr vert="horz" lIns="243840" tIns="121920" rIns="243840" bIns="228600" rtlCol="0" anchor="t">
            <a:noAutofit/>
          </a:bodyPr>
          <a:lstStyle/>
          <a:p>
            <a:pPr marL="146300" indent="-146300">
              <a:buFont typeface="Arial" charset="0"/>
              <a:buChar char="•"/>
            </a:pPr>
            <a:endParaRPr lang="en-US" sz="1600" dirty="0">
              <a:latin typeface="IBM Plex Sans" charset="0"/>
              <a:ea typeface="IBM Plex Sans" charset="0"/>
              <a:cs typeface="IBM Plex Sans" charset="0"/>
            </a:endParaRPr>
          </a:p>
          <a:p>
            <a:pPr marL="146300" indent="-146300">
              <a:buFont typeface="Arial" charset="0"/>
              <a:buChar char="•"/>
            </a:pPr>
            <a:r>
              <a:rPr lang="en-US" sz="1800" dirty="0">
                <a:latin typeface="+mn-lt"/>
                <a:ea typeface="IBM Plex Sans" charset="0"/>
                <a:cs typeface="IBM Plex Sans" charset="0"/>
              </a:rPr>
              <a:t>Containerized versions of IBM Middleware </a:t>
            </a:r>
          </a:p>
          <a:p>
            <a:pPr marL="146300" indent="-146300">
              <a:buFont typeface="Arial" charset="0"/>
              <a:buChar char="•"/>
            </a:pPr>
            <a:r>
              <a:rPr lang="en-US" sz="1800" dirty="0">
                <a:latin typeface="+mn-lt"/>
                <a:ea typeface="IBM Plex Sans" charset="0"/>
                <a:cs typeface="IBM Plex Sans" charset="0"/>
              </a:rPr>
              <a:t>Prescriptive guidance to optimize workloads</a:t>
            </a:r>
          </a:p>
          <a:p>
            <a:pPr marL="146300" indent="-146300">
              <a:buFont typeface="Arial" charset="0"/>
              <a:buChar char="•"/>
            </a:pPr>
            <a:r>
              <a:rPr lang="en-US" sz="1800" dirty="0">
                <a:latin typeface="+mn-lt"/>
                <a:ea typeface="IBM Plex Sans" charset="0"/>
                <a:cs typeface="IBM Plex Sans" charset="0"/>
              </a:rPr>
              <a:t>Work with existing apps, data, skills, infrastructure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8"/>
          </p:nvPr>
        </p:nvSpPr>
        <p:spPr>
          <a:xfrm>
            <a:off x="1259" y="3786209"/>
            <a:ext cx="3050720" cy="3070880"/>
          </a:xfrm>
        </p:spPr>
        <p:txBody>
          <a:bodyPr vert="horz" lIns="243840" tIns="121920" rIns="243840" bIns="228600" rtlCol="0" anchor="t">
            <a:noAutofit/>
          </a:bodyPr>
          <a:lstStyle/>
          <a:p>
            <a:pPr marL="146300" indent="-146300">
              <a:buFont typeface="Arial" charset="0"/>
              <a:buChar char="•"/>
            </a:pPr>
            <a:endParaRPr lang="en-US" sz="1600" dirty="0">
              <a:latin typeface="IBM Plex Sans" charset="0"/>
              <a:ea typeface="IBM Plex Sans" charset="0"/>
              <a:cs typeface="IBM Plex Sans" charset="0"/>
            </a:endParaRPr>
          </a:p>
          <a:p>
            <a:pPr marL="146300" indent="-146300">
              <a:buFont typeface="Arial" charset="0"/>
              <a:buChar char="•"/>
            </a:pPr>
            <a:r>
              <a:rPr lang="en-US" sz="1800" dirty="0">
                <a:latin typeface="+mn-lt"/>
                <a:ea typeface="IBM Plex Sans" charset="0"/>
                <a:cs typeface="IBM Plex Sans" charset="0"/>
              </a:rPr>
              <a:t>Open Kubernetes-based container platform</a:t>
            </a:r>
          </a:p>
          <a:p>
            <a:pPr marL="146300" indent="-146300">
              <a:buFont typeface="Arial" charset="0"/>
              <a:buChar char="•"/>
            </a:pPr>
            <a:r>
              <a:rPr lang="en-US" sz="1800" dirty="0">
                <a:latin typeface="+mn-lt"/>
                <a:ea typeface="IBM Plex Sans" charset="0"/>
                <a:cs typeface="IBM Plex Sans" charset="0"/>
              </a:rPr>
              <a:t>Cloud Foundry for app dev and deployment</a:t>
            </a:r>
          </a:p>
          <a:p>
            <a:pPr marL="146300" indent="-146300">
              <a:buFont typeface="Arial" charset="0"/>
              <a:buChar char="•"/>
            </a:pPr>
            <a:r>
              <a:rPr lang="en-US" sz="1800" dirty="0">
                <a:latin typeface="+mn-lt"/>
                <a:ea typeface="IBM Plex Sans" charset="0"/>
                <a:cs typeface="IBM Plex Sans" charset="0"/>
              </a:rPr>
              <a:t>DevOps toolchain integration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05097" y="1"/>
            <a:ext cx="11682103" cy="739588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en-US" sz="2800" dirty="0" smtClean="0">
                <a:latin typeface="+mj-lt"/>
                <a:ea typeface="Arial" charset="0"/>
                <a:cs typeface="Arial" charset="0"/>
                <a:sym typeface="Helvetica Neue"/>
              </a:rPr>
              <a:t>Reasons IBM </a:t>
            </a:r>
            <a:r>
              <a:rPr lang="en-US" sz="2800" dirty="0">
                <a:latin typeface="+mj-lt"/>
                <a:ea typeface="Arial" charset="0"/>
                <a:cs typeface="Arial" charset="0"/>
                <a:sym typeface="Helvetica Neue"/>
              </a:rPr>
              <a:t>Cloud Private brings </a:t>
            </a:r>
            <a:r>
              <a:rPr lang="en-US" sz="2800" dirty="0" smtClean="0">
                <a:latin typeface="+mj-lt"/>
                <a:ea typeface="Arial" charset="0"/>
                <a:cs typeface="Arial" charset="0"/>
                <a:sym typeface="Helvetica Neue"/>
              </a:rPr>
              <a:t>Cloud </a:t>
            </a:r>
            <a:r>
              <a:rPr lang="en-US" sz="2800" dirty="0">
                <a:latin typeface="+mj-lt"/>
                <a:ea typeface="Arial" charset="0"/>
                <a:cs typeface="Arial" charset="0"/>
                <a:sym typeface="Helvetica Neue"/>
              </a:rPr>
              <a:t>N</a:t>
            </a:r>
            <a:r>
              <a:rPr lang="en-US" sz="2800" dirty="0" smtClean="0">
                <a:latin typeface="+mj-lt"/>
                <a:ea typeface="Arial" charset="0"/>
                <a:cs typeface="Arial" charset="0"/>
                <a:sym typeface="Helvetica Neue"/>
              </a:rPr>
              <a:t>ative </a:t>
            </a:r>
            <a:r>
              <a:rPr lang="en-US" sz="2800" dirty="0">
                <a:latin typeface="+mj-lt"/>
                <a:ea typeface="Arial" charset="0"/>
                <a:cs typeface="Arial" charset="0"/>
                <a:sym typeface="Helvetica Neue"/>
              </a:rPr>
              <a:t>to the </a:t>
            </a:r>
            <a:r>
              <a:rPr lang="en-US" sz="2800" dirty="0" smtClean="0">
                <a:latin typeface="+mj-lt"/>
                <a:ea typeface="Arial" charset="0"/>
                <a:cs typeface="Arial" charset="0"/>
                <a:sym typeface="Helvetica Neue"/>
              </a:rPr>
              <a:t>Enterprise</a:t>
            </a:r>
            <a:endParaRPr lang="en-US" sz="2800" dirty="0">
              <a:latin typeface="+mj-lt"/>
              <a:ea typeface="Arial" charset="0"/>
              <a:cs typeface="Arial" charset="0"/>
              <a:sym typeface="Helvetica Neue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259" y="1544290"/>
            <a:ext cx="3050712" cy="2291093"/>
            <a:chOff x="0" y="1571361"/>
            <a:chExt cx="2286000" cy="1279524"/>
          </a:xfrm>
        </p:grpSpPr>
        <p:sp>
          <p:nvSpPr>
            <p:cNvPr id="13" name="Content Placeholder 6"/>
            <p:cNvSpPr txBox="1">
              <a:spLocks/>
            </p:cNvSpPr>
            <p:nvPr/>
          </p:nvSpPr>
          <p:spPr>
            <a:xfrm>
              <a:off x="0" y="1571361"/>
              <a:ext cx="2286000" cy="127952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121920" tIns="0" rIns="121920" bIns="121920" rtlCol="0" anchor="b">
              <a:noAutofit/>
            </a:bodyPr>
            <a:lstStyle>
              <a:lvl1pPr marL="0" indent="0" algn="l" defTabSz="457200" rtl="0" eaLnBrk="1" latinLnBrk="0" hangingPunct="1">
                <a:lnSpc>
                  <a:spcPct val="100000"/>
                </a:lnSpc>
                <a:spcBef>
                  <a:spcPts val="1100"/>
                </a:spcBef>
                <a:buFont typeface="Arial"/>
                <a:buNone/>
                <a:defRPr sz="1400" kern="1200">
                  <a:solidFill>
                    <a:schemeClr val="bg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173038" indent="-173038" algn="l" defTabSz="457200" rtl="0" eaLnBrk="1" latinLnBrk="0" hangingPunct="1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 typeface="Arial"/>
                <a:buChar char="–"/>
                <a:defRPr sz="1400" kern="1200">
                  <a:solidFill>
                    <a:schemeClr val="bg2"/>
                  </a:solidFill>
                  <a:latin typeface="+mn-lt"/>
                  <a:ea typeface="Arial" charset="0"/>
                  <a:cs typeface="Arial" charset="0"/>
                </a:defRPr>
              </a:lvl2pPr>
              <a:lvl3pPr marL="396875" indent="-173038" algn="l" defTabSz="457200" rtl="0" eaLnBrk="1" latinLnBrk="0" hangingPunct="1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 typeface="Arial"/>
                <a:buChar char="•"/>
                <a:defRPr sz="1400" kern="1200">
                  <a:solidFill>
                    <a:schemeClr val="bg2"/>
                  </a:solidFill>
                  <a:latin typeface="+mn-lt"/>
                  <a:ea typeface="Arial" charset="0"/>
                  <a:cs typeface="Arial" charset="0"/>
                </a:defRPr>
              </a:lvl3pPr>
              <a:lvl4pPr marL="625475" indent="-168275" algn="l" defTabSz="457200" rtl="0" eaLnBrk="1" latinLnBrk="0" hangingPunct="1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 typeface="Arial"/>
                <a:buChar char="–"/>
                <a:defRPr sz="1400" kern="1200">
                  <a:solidFill>
                    <a:schemeClr val="bg2"/>
                  </a:solidFill>
                  <a:latin typeface="+mn-lt"/>
                  <a:ea typeface="Arial" charset="0"/>
                  <a:cs typeface="Arial" charset="0"/>
                </a:defRPr>
              </a:lvl4pPr>
              <a:lvl5pPr marL="803275" indent="-173038" algn="l" defTabSz="457200" rtl="0" eaLnBrk="1" latinLnBrk="0" hangingPunct="1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 typeface="Arial"/>
                <a:buChar char="»"/>
                <a:defRPr sz="1400" kern="1200">
                  <a:solidFill>
                    <a:schemeClr val="bg2"/>
                  </a:solidFill>
                  <a:latin typeface="+mn-lt"/>
                  <a:ea typeface="Arial" charset="0"/>
                  <a:cs typeface="Arial" charset="0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85">
                <a:spcBef>
                  <a:spcPts val="1467"/>
                </a:spcBef>
              </a:pPr>
              <a:r>
                <a:rPr lang="en-US" sz="2000" b="1" dirty="0">
                  <a:solidFill>
                    <a:srgbClr val="FFFFFF"/>
                  </a:solidFill>
                  <a:latin typeface="+mj-lt"/>
                  <a:ea typeface="IBM Plex Sans" charset="0"/>
                  <a:cs typeface="IBM Plex Sans" charset="0"/>
                  <a:sym typeface="Arial"/>
                </a:rPr>
                <a:t>Rapid Innovation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66733" y="1732725"/>
              <a:ext cx="883955" cy="602942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3049212" y="1544290"/>
            <a:ext cx="3050712" cy="2291093"/>
            <a:chOff x="2285983" y="1769036"/>
            <a:chExt cx="2286000" cy="1279524"/>
          </a:xfrm>
        </p:grpSpPr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2285983" y="1769036"/>
              <a:ext cx="2286000" cy="1279524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 lIns="121920" tIns="0" rIns="121920" bIns="121920" rtlCol="0" anchor="b">
              <a:noAutofit/>
            </a:bodyPr>
            <a:lstStyle>
              <a:lvl1pPr marL="0" indent="0" algn="l" defTabSz="457200" rtl="0" eaLnBrk="1" latinLnBrk="0" hangingPunct="1">
                <a:lnSpc>
                  <a:spcPct val="100000"/>
                </a:lnSpc>
                <a:spcBef>
                  <a:spcPts val="1100"/>
                </a:spcBef>
                <a:buFont typeface="Arial"/>
                <a:buNone/>
                <a:defRPr sz="1400" kern="1200">
                  <a:solidFill>
                    <a:schemeClr val="bg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173038" indent="-173038" algn="l" defTabSz="457200" rtl="0" eaLnBrk="1" latinLnBrk="0" hangingPunct="1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 typeface="Arial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Arial" charset="0"/>
                  <a:cs typeface="Arial" charset="0"/>
                </a:defRPr>
              </a:lvl2pPr>
              <a:lvl3pPr marL="396875" indent="-173038" algn="l" defTabSz="457200" rtl="0" eaLnBrk="1" latinLnBrk="0" hangingPunct="1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Arial" charset="0"/>
                  <a:cs typeface="Arial" charset="0"/>
                </a:defRPr>
              </a:lvl3pPr>
              <a:lvl4pPr marL="625475" indent="-168275" algn="l" defTabSz="457200" rtl="0" eaLnBrk="1" latinLnBrk="0" hangingPunct="1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 typeface="Arial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Arial" charset="0"/>
                  <a:cs typeface="Arial" charset="0"/>
                </a:defRPr>
              </a:lvl4pPr>
              <a:lvl5pPr marL="803275" indent="-173038" algn="l" defTabSz="457200" rtl="0" eaLnBrk="1" latinLnBrk="0" hangingPunct="1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 typeface="Arial"/>
                <a:buChar char="»"/>
                <a:defRPr sz="1400" kern="1200">
                  <a:solidFill>
                    <a:schemeClr val="tx1"/>
                  </a:solidFill>
                  <a:latin typeface="+mn-lt"/>
                  <a:ea typeface="Arial" charset="0"/>
                  <a:cs typeface="Arial" charset="0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85">
                <a:spcBef>
                  <a:spcPts val="1467"/>
                </a:spcBef>
              </a:pPr>
              <a:r>
                <a:rPr lang="en-US" sz="2000" b="1" dirty="0">
                  <a:solidFill>
                    <a:srgbClr val="FFFFFF"/>
                  </a:solidFill>
                  <a:latin typeface="+mj-lt"/>
                  <a:ea typeface="IBM Plex Sans" charset="0"/>
                  <a:cs typeface="IBM Plex Sans" charset="0"/>
                  <a:sym typeface="Arial"/>
                </a:rPr>
                <a:t>Hybrid Integration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158182" y="1930400"/>
              <a:ext cx="692483" cy="602942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6097238" y="1544290"/>
            <a:ext cx="3050708" cy="2291093"/>
            <a:chOff x="4572001" y="1769036"/>
            <a:chExt cx="2285997" cy="1279524"/>
          </a:xfrm>
        </p:grpSpPr>
        <p:sp>
          <p:nvSpPr>
            <p:cNvPr id="12" name="Content Placeholder 5"/>
            <p:cNvSpPr txBox="1">
              <a:spLocks/>
            </p:cNvSpPr>
            <p:nvPr/>
          </p:nvSpPr>
          <p:spPr>
            <a:xfrm>
              <a:off x="4572001" y="1769036"/>
              <a:ext cx="2285997" cy="1279524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lIns="121920" tIns="0" rIns="121920" bIns="121920" rtlCol="0" anchor="b">
              <a:noAutofit/>
            </a:bodyPr>
            <a:lstStyle>
              <a:lvl1pPr marL="0" indent="0" algn="l" defTabSz="457200" rtl="0" eaLnBrk="1" latinLnBrk="0" hangingPunct="1">
                <a:lnSpc>
                  <a:spcPct val="100000"/>
                </a:lnSpc>
                <a:spcBef>
                  <a:spcPts val="1100"/>
                </a:spcBef>
                <a:buFont typeface="Arial"/>
                <a:buNone/>
                <a:defRPr sz="1400" kern="1200">
                  <a:solidFill>
                    <a:schemeClr val="bg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173038" indent="-173038" algn="l" defTabSz="457200" rtl="0" eaLnBrk="1" latinLnBrk="0" hangingPunct="1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 typeface="Arial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Arial" charset="0"/>
                  <a:cs typeface="Arial" charset="0"/>
                </a:defRPr>
              </a:lvl2pPr>
              <a:lvl3pPr marL="396875" indent="-173038" algn="l" defTabSz="457200" rtl="0" eaLnBrk="1" latinLnBrk="0" hangingPunct="1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Arial" charset="0"/>
                  <a:cs typeface="Arial" charset="0"/>
                </a:defRPr>
              </a:lvl3pPr>
              <a:lvl4pPr marL="625475" indent="-168275" algn="l" defTabSz="457200" rtl="0" eaLnBrk="1" latinLnBrk="0" hangingPunct="1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 typeface="Arial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Arial" charset="0"/>
                  <a:cs typeface="Arial" charset="0"/>
                </a:defRPr>
              </a:lvl4pPr>
              <a:lvl5pPr marL="803275" indent="-173038" algn="l" defTabSz="457200" rtl="0" eaLnBrk="1" latinLnBrk="0" hangingPunct="1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 typeface="Arial"/>
                <a:buChar char="»"/>
                <a:defRPr sz="1400" kern="1200">
                  <a:solidFill>
                    <a:schemeClr val="tx1"/>
                  </a:solidFill>
                  <a:latin typeface="+mn-lt"/>
                  <a:ea typeface="Arial" charset="0"/>
                  <a:cs typeface="Arial" charset="0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85">
                <a:spcBef>
                  <a:spcPts val="1467"/>
                </a:spcBef>
              </a:pPr>
              <a:r>
                <a:rPr lang="en-US" sz="2000" b="1" dirty="0" smtClean="0">
                  <a:solidFill>
                    <a:srgbClr val="FFFFFF"/>
                  </a:solidFill>
                  <a:latin typeface="+mj-lt"/>
                  <a:ea typeface="IBM Plex Sans" charset="0"/>
                  <a:cs typeface="IBM Plex Sans" charset="0"/>
                  <a:sym typeface="Arial"/>
                </a:rPr>
                <a:t>Investment Leverage</a:t>
              </a:r>
              <a:endParaRPr lang="en-US" sz="2000" b="1" dirty="0">
                <a:solidFill>
                  <a:srgbClr val="FFFFFF"/>
                </a:solidFill>
                <a:latin typeface="+mj-lt"/>
                <a:ea typeface="IBM Plex Sans" charset="0"/>
                <a:cs typeface="IBM Plex Sans" charset="0"/>
                <a:sym typeface="Arial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BEBA8EAE-BF5A-486C-A8C5-ECC9F3942E4B}">
                  <a14:imgProps xmlns=""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05316" y="1930400"/>
              <a:ext cx="819365" cy="602942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9144000" y="1544290"/>
            <a:ext cx="3051847" cy="2291093"/>
            <a:chOff x="6857966" y="1769036"/>
            <a:chExt cx="2286000" cy="1279524"/>
          </a:xfrm>
        </p:grpSpPr>
        <p:sp>
          <p:nvSpPr>
            <p:cNvPr id="10" name="Content Placeholder 3"/>
            <p:cNvSpPr txBox="1">
              <a:spLocks/>
            </p:cNvSpPr>
            <p:nvPr/>
          </p:nvSpPr>
          <p:spPr>
            <a:xfrm>
              <a:off x="6857966" y="1769036"/>
              <a:ext cx="2286000" cy="1279524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lIns="121920" tIns="0" rIns="121920" bIns="121920" rtlCol="0" anchor="b">
              <a:noAutofit/>
            </a:bodyPr>
            <a:lstStyle>
              <a:lvl1pPr marL="0" indent="0" algn="l" defTabSz="457200" rtl="0" eaLnBrk="1" latinLnBrk="0" hangingPunct="1">
                <a:lnSpc>
                  <a:spcPct val="100000"/>
                </a:lnSpc>
                <a:spcBef>
                  <a:spcPts val="1100"/>
                </a:spcBef>
                <a:buFont typeface="Arial"/>
                <a:buNone/>
                <a:defRPr sz="1400" kern="1200">
                  <a:solidFill>
                    <a:schemeClr val="bg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173038" indent="-173038" algn="l" defTabSz="457200" rtl="0" eaLnBrk="1" latinLnBrk="0" hangingPunct="1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 typeface="Arial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Arial" charset="0"/>
                  <a:cs typeface="Arial" charset="0"/>
                </a:defRPr>
              </a:lvl2pPr>
              <a:lvl3pPr marL="396875" indent="-173038" algn="l" defTabSz="457200" rtl="0" eaLnBrk="1" latinLnBrk="0" hangingPunct="1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Arial" charset="0"/>
                  <a:cs typeface="Arial" charset="0"/>
                </a:defRPr>
              </a:lvl3pPr>
              <a:lvl4pPr marL="625475" indent="-168275" algn="l" defTabSz="457200" rtl="0" eaLnBrk="1" latinLnBrk="0" hangingPunct="1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 typeface="Arial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Arial" charset="0"/>
                  <a:cs typeface="Arial" charset="0"/>
                </a:defRPr>
              </a:lvl4pPr>
              <a:lvl5pPr marL="803275" indent="-173038" algn="l" defTabSz="457200" rtl="0" eaLnBrk="1" latinLnBrk="0" hangingPunct="1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 typeface="Arial"/>
                <a:buChar char="»"/>
                <a:defRPr sz="1400" kern="1200">
                  <a:solidFill>
                    <a:schemeClr val="tx1"/>
                  </a:solidFill>
                  <a:latin typeface="+mn-lt"/>
                  <a:ea typeface="Arial" charset="0"/>
                  <a:cs typeface="Arial" charset="0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85">
                <a:spcBef>
                  <a:spcPts val="1467"/>
                </a:spcBef>
              </a:pPr>
              <a:r>
                <a:rPr lang="en-US" sz="2000" b="1" dirty="0">
                  <a:solidFill>
                    <a:srgbClr val="FFFFFF"/>
                  </a:solidFill>
                  <a:latin typeface="+mj-lt"/>
                  <a:ea typeface="IBM Plex Sans" charset="0"/>
                  <a:cs typeface="IBM Plex Sans" charset="0"/>
                  <a:sym typeface="Arial"/>
                </a:rPr>
                <a:t>Management &amp; Compliance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BEBA8EAE-BF5A-486C-A8C5-ECC9F3942E4B}">
                  <a14:imgProps xmlns=""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56211" y="1930400"/>
              <a:ext cx="731250" cy="602924"/>
            </a:xfrm>
            <a:prstGeom prst="rect">
              <a:avLst/>
            </a:prstGeom>
          </p:spPr>
        </p:pic>
      </p:grpSp>
      <p:sp>
        <p:nvSpPr>
          <p:cNvPr id="24" name="Footer Placeholder 1"/>
          <p:cNvSpPr txBox="1">
            <a:spLocks/>
          </p:cNvSpPr>
          <p:nvPr/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939464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310913" y="422253"/>
            <a:ext cx="2888948" cy="476962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 baseline="0">
                <a:solidFill>
                  <a:schemeClr val="tx1"/>
                </a:solidFill>
                <a:latin typeface="IBM Eliot Sans Regular" charset="0"/>
                <a:ea typeface="IBM Eliot Sans Regular" charset="0"/>
                <a:cs typeface="IBM Eliot Sans Regular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 fontAlgn="t">
              <a:spcBef>
                <a:spcPts val="1333"/>
              </a:spcBef>
            </a:pPr>
            <a:endParaRPr lang="en-US" sz="3200" dirty="0" smtClean="0">
              <a:solidFill>
                <a:schemeClr val="bg2"/>
              </a:solidFill>
              <a:latin typeface="IBM Plex Sans" panose="020B0503050000000000" pitchFamily="34" charset="77"/>
            </a:endParaRPr>
          </a:p>
          <a:p>
            <a:pPr algn="ctr" defTabSz="1219170" fontAlgn="t">
              <a:spcBef>
                <a:spcPts val="1333"/>
              </a:spcBef>
            </a:pPr>
            <a:endParaRPr lang="en-US" sz="3200" dirty="0" smtClean="0">
              <a:solidFill>
                <a:schemeClr val="bg2"/>
              </a:solidFill>
              <a:latin typeface="IBM Plex Sans" panose="020B0503050000000000" pitchFamily="34" charset="77"/>
            </a:endParaRPr>
          </a:p>
        </p:txBody>
      </p:sp>
      <p:sp>
        <p:nvSpPr>
          <p:cNvPr id="17" name="Footer Placeholder 1">
            <a:extLst>
              <a:ext uri="{FF2B5EF4-FFF2-40B4-BE49-F238E27FC236}">
                <a16:creationId xmlns="" xmlns:a16="http://schemas.microsoft.com/office/drawing/2014/main" id="{3E3887CA-7A31-DD4C-A492-E3AE9B7CEE5F}"/>
              </a:ext>
            </a:extLst>
          </p:cNvPr>
          <p:cNvSpPr txBox="1">
            <a:spLocks/>
          </p:cNvSpPr>
          <p:nvPr/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 baseline="0">
                <a:solidFill>
                  <a:schemeClr val="tx1"/>
                </a:solidFill>
                <a:latin typeface="IBM Eliot Sans Regular" charset="0"/>
                <a:ea typeface="IBM Eliot Sans Regular" charset="0"/>
                <a:cs typeface="IBM Eliot Sans Regular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bg2"/>
              </a:solidFill>
              <a:latin typeface="IBM Plex Sans" panose="020B0503050000000000" pitchFamily="34" charset="77"/>
            </a:endParaRPr>
          </a:p>
        </p:txBody>
      </p:sp>
      <p:sp>
        <p:nvSpPr>
          <p:cNvPr id="19" name="Slide Number Placeholder 6"/>
          <p:cNvSpPr txBox="1">
            <a:spLocks/>
          </p:cNvSpPr>
          <p:nvPr/>
        </p:nvSpPr>
        <p:spPr>
          <a:xfrm>
            <a:off x="9153520" y="6444375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 baseline="0">
                <a:solidFill>
                  <a:schemeClr val="bg2"/>
                </a:solidFill>
                <a:latin typeface="IBM Eliot Sans Regular" charset="0"/>
                <a:ea typeface="IBM Eliot Sans Regular" charset="0"/>
                <a:cs typeface="IBM Eliot Sans Regular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5748" y="1"/>
            <a:ext cx="111984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800" dirty="0" smtClean="0">
                <a:solidFill>
                  <a:schemeClr val="bg2"/>
                </a:solidFill>
              </a:rPr>
              <a:t>IBM Cloud Hybrid Model</a:t>
            </a:r>
          </a:p>
          <a:p>
            <a:pPr algn="ctr"/>
            <a:endParaRPr lang="en-US" sz="2000" dirty="0" smtClean="0">
              <a:solidFill>
                <a:srgbClr val="FFC000"/>
              </a:solidFill>
              <a:cs typeface="Arial"/>
            </a:endParaRPr>
          </a:p>
          <a:p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360459" y="2707334"/>
            <a:ext cx="48678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Benefits of Hybrid Cloud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Build and run anywhere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Industry expertise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Leverage innovations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Security and compliance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Automate and modernize</a:t>
            </a:r>
          </a:p>
          <a:p>
            <a:r>
              <a:rPr lang="en-US" sz="2800" dirty="0" smtClean="0"/>
              <a:t>	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0" y="640080"/>
            <a:ext cx="12192000" cy="62179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fontAlgn="base"/>
            <a:endParaRPr lang="en-US" sz="2000" dirty="0" smtClean="0"/>
          </a:p>
          <a:p>
            <a:pPr fontAlgn="base"/>
            <a:r>
              <a:rPr lang="en-US" sz="2000" dirty="0" smtClean="0">
                <a:solidFill>
                  <a:schemeClr val="tx1"/>
                </a:solidFill>
              </a:rPr>
              <a:t>The new generation of hybrid cloud enables you to build and manage across any cloud with a common platform, allowing you to skill once, build once and manage from a single pane of glass.</a:t>
            </a:r>
          </a:p>
          <a:p>
            <a:pPr fontAlgn="base"/>
            <a:r>
              <a:rPr lang="en-US" sz="2000" dirty="0" smtClean="0">
                <a:solidFill>
                  <a:schemeClr val="tx1"/>
                </a:solidFill>
              </a:rPr>
              <a:t>At IBM, the foundation of this approach is Red Hat® </a:t>
            </a:r>
            <a:r>
              <a:rPr lang="en-US" sz="2000" dirty="0" err="1" smtClean="0">
                <a:solidFill>
                  <a:schemeClr val="tx1"/>
                </a:solidFill>
              </a:rPr>
              <a:t>OpenShift</a:t>
            </a:r>
            <a:r>
              <a:rPr lang="en-US" sz="2000" dirty="0" smtClean="0">
                <a:solidFill>
                  <a:schemeClr val="tx1"/>
                </a:solidFill>
              </a:rPr>
              <a:t>®, the market-leading hybrid cloud container platform. With Red Hat </a:t>
            </a:r>
            <a:r>
              <a:rPr lang="en-US" sz="2000" dirty="0" err="1" smtClean="0">
                <a:solidFill>
                  <a:schemeClr val="tx1"/>
                </a:solidFill>
              </a:rPr>
              <a:t>OpenShift</a:t>
            </a:r>
            <a:r>
              <a:rPr lang="en-US" sz="2000" dirty="0" smtClean="0">
                <a:solidFill>
                  <a:schemeClr val="tx1"/>
                </a:solidFill>
              </a:rPr>
              <a:t>, you can develop and consume cloud services anywhere and from any cloud.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748" y="2707334"/>
            <a:ext cx="56102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512859" y="2707334"/>
            <a:ext cx="48678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Benefits of Hybrid Cloud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Build and run anywhere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Industry expertise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Leverage innovations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Security and compliance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Automate and modernize</a:t>
            </a:r>
          </a:p>
          <a:p>
            <a:r>
              <a:rPr lang="en-US" sz="2800" dirty="0" smtClean="0"/>
              <a:t>	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82801534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310913" y="422253"/>
            <a:ext cx="2888948" cy="476962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 baseline="0">
                <a:solidFill>
                  <a:schemeClr val="tx1"/>
                </a:solidFill>
                <a:latin typeface="IBM Eliot Sans Regular" charset="0"/>
                <a:ea typeface="IBM Eliot Sans Regular" charset="0"/>
                <a:cs typeface="IBM Eliot Sans Regular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 fontAlgn="t">
              <a:spcBef>
                <a:spcPts val="1333"/>
              </a:spcBef>
            </a:pPr>
            <a:endParaRPr lang="en-US" sz="3200" dirty="0" smtClean="0">
              <a:solidFill>
                <a:schemeClr val="bg2"/>
              </a:solidFill>
              <a:latin typeface="IBM Plex Sans" panose="020B0503050000000000" pitchFamily="34" charset="77"/>
            </a:endParaRPr>
          </a:p>
          <a:p>
            <a:pPr algn="ctr" defTabSz="1219170" fontAlgn="t">
              <a:spcBef>
                <a:spcPts val="1333"/>
              </a:spcBef>
            </a:pPr>
            <a:endParaRPr lang="en-US" sz="3200" dirty="0" smtClean="0">
              <a:solidFill>
                <a:schemeClr val="bg2"/>
              </a:solidFill>
              <a:latin typeface="IBM Plex Sans" panose="020B0503050000000000" pitchFamily="34" charset="77"/>
            </a:endParaRPr>
          </a:p>
        </p:txBody>
      </p:sp>
      <p:sp>
        <p:nvSpPr>
          <p:cNvPr id="19" name="Slide Number Placeholder 6"/>
          <p:cNvSpPr txBox="1">
            <a:spLocks/>
          </p:cNvSpPr>
          <p:nvPr/>
        </p:nvSpPr>
        <p:spPr>
          <a:xfrm>
            <a:off x="9153520" y="6444375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 baseline="0">
                <a:solidFill>
                  <a:schemeClr val="bg2"/>
                </a:solidFill>
                <a:latin typeface="IBM Eliot Sans Regular" charset="0"/>
                <a:ea typeface="IBM Eliot Sans Regular" charset="0"/>
                <a:cs typeface="IBM Eliot Sans Regular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8637630" y="1112520"/>
            <a:ext cx="3259090" cy="2509782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4000" b="1" dirty="0" smtClean="0">
              <a:solidFill>
                <a:srgbClr val="002060"/>
              </a:solidFill>
              <a:latin typeface="Arial"/>
              <a:cs typeface="Arial"/>
            </a:endParaRPr>
          </a:p>
          <a:p>
            <a:pPr algn="ctr"/>
            <a:endParaRPr lang="en-US" sz="4000" b="1" dirty="0" smtClean="0">
              <a:solidFill>
                <a:srgbClr val="002060"/>
              </a:solidFill>
              <a:latin typeface="Arial"/>
              <a:cs typeface="Arial"/>
            </a:endParaRPr>
          </a:p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Arial"/>
                <a:cs typeface="Arial"/>
              </a:rPr>
              <a:t>Automate at scale </a:t>
            </a:r>
          </a:p>
          <a:p>
            <a:pPr algn="ctr"/>
            <a:endParaRPr lang="en-US" sz="4000" b="1" dirty="0" smtClean="0">
              <a:solidFill>
                <a:srgbClr val="002060"/>
              </a:solidFill>
              <a:latin typeface="Arial"/>
              <a:cs typeface="Arial"/>
            </a:endParaRPr>
          </a:p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rial"/>
                <a:cs typeface="Arial"/>
              </a:rPr>
              <a:t>  </a:t>
            </a:r>
            <a:endParaRPr lang="en-US" sz="4000"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22" name="Flowchart: Alternate Process 21"/>
          <p:cNvSpPr/>
          <p:nvPr/>
        </p:nvSpPr>
        <p:spPr>
          <a:xfrm>
            <a:off x="310913" y="1112520"/>
            <a:ext cx="3208389" cy="254508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4000" b="1" dirty="0" smtClean="0">
              <a:solidFill>
                <a:srgbClr val="002060"/>
              </a:solidFill>
              <a:latin typeface="Arial"/>
              <a:cs typeface="Arial"/>
            </a:endParaRPr>
          </a:p>
          <a:p>
            <a:pPr algn="ctr"/>
            <a:endParaRPr lang="en-US" sz="4000" b="1" dirty="0" smtClean="0">
              <a:solidFill>
                <a:srgbClr val="002060"/>
              </a:solidFill>
              <a:latin typeface="Arial"/>
              <a:cs typeface="Arial"/>
            </a:endParaRPr>
          </a:p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Arial"/>
                <a:cs typeface="Arial"/>
              </a:rPr>
              <a:t>Predict Outcomes</a:t>
            </a:r>
          </a:p>
          <a:p>
            <a:pPr algn="ctr"/>
            <a:endParaRPr lang="en-US" sz="4000" b="1" dirty="0" smtClean="0">
              <a:solidFill>
                <a:srgbClr val="002060"/>
              </a:solidFill>
              <a:latin typeface="Arial"/>
              <a:cs typeface="Arial"/>
            </a:endParaRPr>
          </a:p>
          <a:p>
            <a:pPr algn="ctr"/>
            <a:endParaRPr lang="en-US" sz="4000"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4424083" y="2377439"/>
            <a:ext cx="3285144" cy="2514601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4000" b="1" dirty="0" smtClean="0">
              <a:solidFill>
                <a:srgbClr val="002060"/>
              </a:solidFill>
              <a:latin typeface="Arial"/>
              <a:cs typeface="Arial"/>
            </a:endParaRPr>
          </a:p>
          <a:p>
            <a:pPr algn="ctr"/>
            <a:endParaRPr lang="en-US" sz="4000" b="1" dirty="0" smtClean="0">
              <a:solidFill>
                <a:srgbClr val="002060"/>
              </a:solidFill>
              <a:latin typeface="Arial"/>
              <a:cs typeface="Arial"/>
            </a:endParaRPr>
          </a:p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Arial"/>
                <a:cs typeface="Arial"/>
              </a:rPr>
              <a:t>AI for business</a:t>
            </a:r>
          </a:p>
          <a:p>
            <a:pPr algn="ctr"/>
            <a:endParaRPr lang="en-US" sz="4000" b="1" dirty="0" smtClean="0">
              <a:solidFill>
                <a:srgbClr val="002060"/>
              </a:solidFill>
              <a:latin typeface="Arial"/>
              <a:cs typeface="Arial"/>
            </a:endParaRPr>
          </a:p>
          <a:p>
            <a:pPr algn="ctr"/>
            <a:endParaRPr lang="en-US" sz="4000"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8270" y="0"/>
            <a:ext cx="111984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+mj-lt"/>
              </a:rPr>
              <a:t>Reasons many clients are choosing a IBM Cloud hybrid model to address evolving needs</a:t>
            </a:r>
          </a:p>
          <a:p>
            <a:pPr algn="ctr"/>
            <a:endParaRPr lang="en-US" sz="3200" dirty="0" smtClean="0">
              <a:solidFill>
                <a:srgbClr val="FFC000"/>
              </a:solidFill>
              <a:latin typeface="+mj-lt"/>
              <a:cs typeface="Arial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8543500" y="3859306"/>
            <a:ext cx="3353220" cy="2585069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4000" b="1" dirty="0" smtClean="0">
              <a:solidFill>
                <a:srgbClr val="002060"/>
              </a:solidFill>
              <a:latin typeface="Arial"/>
              <a:cs typeface="Arial"/>
            </a:endParaRPr>
          </a:p>
          <a:p>
            <a:pPr algn="ctr"/>
            <a:endParaRPr lang="en-US" sz="4000" b="1" dirty="0" smtClean="0">
              <a:solidFill>
                <a:srgbClr val="002060"/>
              </a:solidFill>
              <a:latin typeface="Arial"/>
              <a:cs typeface="Arial"/>
            </a:endParaRPr>
          </a:p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Arial"/>
                <a:cs typeface="Arial"/>
              </a:rPr>
              <a:t>Secure Everything</a:t>
            </a:r>
          </a:p>
          <a:p>
            <a:pPr algn="ctr"/>
            <a:endParaRPr lang="en-US" sz="4000" b="1" dirty="0" smtClean="0">
              <a:solidFill>
                <a:srgbClr val="002060"/>
              </a:solidFill>
              <a:latin typeface="Arial"/>
              <a:cs typeface="Arial"/>
            </a:endParaRPr>
          </a:p>
          <a:p>
            <a:pPr algn="ctr"/>
            <a:endParaRPr lang="en-US" sz="4000"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310913" y="3914590"/>
            <a:ext cx="3275624" cy="252978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4000" b="1" dirty="0" smtClean="0">
              <a:solidFill>
                <a:srgbClr val="002060"/>
              </a:solidFill>
              <a:latin typeface="Arial"/>
              <a:cs typeface="Arial"/>
            </a:endParaRPr>
          </a:p>
          <a:p>
            <a:pPr algn="ctr"/>
            <a:endParaRPr lang="en-US" sz="4000" b="1" dirty="0" smtClean="0">
              <a:solidFill>
                <a:srgbClr val="002060"/>
              </a:solidFill>
              <a:latin typeface="Arial"/>
              <a:cs typeface="Arial"/>
            </a:endParaRPr>
          </a:p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Arial"/>
                <a:cs typeface="Arial"/>
              </a:rPr>
              <a:t>Modernize with ease</a:t>
            </a:r>
          </a:p>
          <a:p>
            <a:pPr algn="ctr"/>
            <a:endParaRPr lang="en-US" sz="4000" b="1" dirty="0" smtClean="0">
              <a:solidFill>
                <a:srgbClr val="002060"/>
              </a:solidFill>
              <a:latin typeface="Arial"/>
              <a:cs typeface="Arial"/>
            </a:endParaRPr>
          </a:p>
          <a:p>
            <a:pPr algn="ctr"/>
            <a:endParaRPr lang="en-US" sz="4000"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801534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12"/>
          <p:cNvSpPr txBox="1">
            <a:spLocks/>
          </p:cNvSpPr>
          <p:nvPr/>
        </p:nvSpPr>
        <p:spPr>
          <a:xfrm>
            <a:off x="9805263" y="2778121"/>
            <a:ext cx="2386735" cy="4079879"/>
          </a:xfrm>
          <a:prstGeom prst="rect">
            <a:avLst/>
          </a:prstGeom>
          <a:solidFill>
            <a:srgbClr val="0064FF"/>
          </a:solidFill>
        </p:spPr>
        <p:txBody>
          <a:bodyPr vert="horz" lIns="304800" tIns="243840" rIns="304800" bIns="304800" rtlCol="0" anchor="t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b="0" i="0" kern="1200">
                <a:solidFill>
                  <a:schemeClr val="bg2"/>
                </a:solidFill>
                <a:latin typeface="IBM Eliot Sans Regular" charset="0"/>
                <a:ea typeface="IBM Eliot Sans Regular" charset="0"/>
                <a:cs typeface="IBM Eliot Sans Regular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b="0" i="0" kern="1200">
                <a:solidFill>
                  <a:schemeClr val="bg2"/>
                </a:solidFill>
                <a:latin typeface="IBM Eliot Sans Regular" charset="0"/>
                <a:ea typeface="IBM Eliot Sans Regular" charset="0"/>
                <a:cs typeface="IBM Eliot Sans Regular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b="0" i="0" kern="1200">
                <a:solidFill>
                  <a:schemeClr val="bg2"/>
                </a:solidFill>
                <a:latin typeface="IBM Eliot Sans Regular" charset="0"/>
                <a:ea typeface="IBM Eliot Sans Regular" charset="0"/>
                <a:cs typeface="IBM Eliot Sans Regular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b="0" i="0" kern="1200">
                <a:solidFill>
                  <a:schemeClr val="bg2"/>
                </a:solidFill>
                <a:latin typeface="IBM Eliot Sans Regular" charset="0"/>
                <a:ea typeface="IBM Eliot Sans Regular" charset="0"/>
                <a:cs typeface="IBM Eliot Sans Regular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b="0" i="0" kern="1200">
                <a:solidFill>
                  <a:schemeClr val="bg2"/>
                </a:solidFill>
                <a:latin typeface="IBM Eliot Sans Regular" charset="0"/>
                <a:ea typeface="IBM Eliot Sans Regular" charset="0"/>
                <a:cs typeface="IBM Eliot Sans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1867">
                <a:solidFill>
                  <a:srgbClr val="FFFFFF"/>
                </a:solidFill>
                <a:latin typeface="IBM Plex Sans" panose="020B0503050000000000" pitchFamily="34" charset="77"/>
                <a:ea typeface="Arial" charset="0"/>
                <a:cs typeface="Arial" charset="0"/>
                <a:sym typeface="Arial"/>
              </a:rPr>
              <a:t> </a:t>
            </a:r>
            <a:endParaRPr lang="en-US" altLang="en-US" sz="1867" dirty="0">
              <a:solidFill>
                <a:srgbClr val="FFFFFF"/>
              </a:solidFill>
              <a:latin typeface="IBM Plex Sans" panose="020B0503050000000000" pitchFamily="34" charset="77"/>
              <a:ea typeface="Arial" charset="0"/>
              <a:cs typeface="Arial" charset="0"/>
              <a:sym typeface="Arial"/>
            </a:endParaRPr>
          </a:p>
        </p:txBody>
      </p:sp>
      <p:sp>
        <p:nvSpPr>
          <p:cNvPr id="207874" name="Content Placeholder 12"/>
          <p:cNvSpPr>
            <a:spLocks noGrp="1"/>
          </p:cNvSpPr>
          <p:nvPr>
            <p:ph sz="quarter" idx="15"/>
          </p:nvPr>
        </p:nvSpPr>
        <p:spPr>
          <a:xfrm>
            <a:off x="7389749" y="2778121"/>
            <a:ext cx="2444101" cy="4079879"/>
          </a:xfrm>
          <a:solidFill>
            <a:schemeClr val="accent3">
              <a:lumMod val="60000"/>
              <a:lumOff val="40000"/>
            </a:schemeClr>
          </a:solidFill>
        </p:spPr>
        <p:txBody>
          <a:bodyPr anchor="t"/>
          <a:lstStyle/>
          <a:p>
            <a:pPr>
              <a:spcBef>
                <a:spcPts val="0"/>
              </a:spcBef>
            </a:pPr>
            <a:r>
              <a:rPr lang="en-US" altLang="en-US" dirty="0">
                <a:latin typeface="IBM Plex Sans" panose="020B0503050000000000" pitchFamily="34" charset="77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417712" y="2778121"/>
            <a:ext cx="2527936" cy="4079878"/>
          </a:xfrm>
        </p:spPr>
        <p:txBody>
          <a:bodyPr/>
          <a:lstStyle/>
          <a:p>
            <a:r>
              <a:rPr lang="en-US" dirty="0">
                <a:latin typeface="IBM Plex Sans" panose="020B0503050000000000" pitchFamily="34" charset="77"/>
              </a:rPr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945649" y="2778122"/>
            <a:ext cx="2444100" cy="4079878"/>
          </a:xfrm>
        </p:spPr>
        <p:txBody>
          <a:bodyPr/>
          <a:lstStyle/>
          <a:p>
            <a:r>
              <a:rPr lang="en-US" dirty="0">
                <a:latin typeface="IBM Plex Sans" panose="020B0503050000000000" pitchFamily="34" charset="77"/>
              </a:rPr>
              <a:t>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1" y="2778121"/>
            <a:ext cx="2429479" cy="4079879"/>
          </a:xfrm>
        </p:spPr>
        <p:txBody>
          <a:bodyPr/>
          <a:lstStyle/>
          <a:p>
            <a:r>
              <a:rPr lang="en-US" dirty="0">
                <a:latin typeface="IBM Plex Sans" panose="020B0503050000000000" pitchFamily="34" charset="77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097" y="176077"/>
            <a:ext cx="11515848" cy="1434108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sz="2800" dirty="0" smtClean="0">
                <a:latin typeface="+mj-lt"/>
                <a:ea typeface="Arial" charset="0"/>
                <a:cs typeface="Arial" charset="0"/>
                <a:sym typeface="Helvetica Neue"/>
              </a:rPr>
              <a:t>Types of tools, compute options for any workload, across global infrastructure </a:t>
            </a:r>
            <a:endParaRPr lang="en-US" sz="2800" dirty="0">
              <a:latin typeface="+mj-lt"/>
              <a:ea typeface="Arial" charset="0"/>
              <a:cs typeface="Arial" charset="0"/>
              <a:sym typeface="Helvetica Neue"/>
            </a:endParaRPr>
          </a:p>
        </p:txBody>
      </p:sp>
      <p:sp>
        <p:nvSpPr>
          <p:cNvPr id="23" name="Content Placeholder 12"/>
          <p:cNvSpPr txBox="1">
            <a:spLocks/>
          </p:cNvSpPr>
          <p:nvPr/>
        </p:nvSpPr>
        <p:spPr bwMode="auto">
          <a:xfrm>
            <a:off x="10275763" y="4805672"/>
            <a:ext cx="1735667" cy="153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lvl="1" algn="ctr">
              <a:lnSpc>
                <a:spcPct val="110000"/>
              </a:lnSpc>
              <a:spcBef>
                <a:spcPct val="20000"/>
              </a:spcBef>
            </a:pPr>
            <a:r>
              <a:rPr lang="en-US" altLang="en-US" sz="2000" b="1" kern="0" dirty="0" err="1">
                <a:solidFill>
                  <a:srgbClr val="FFFFFF"/>
                </a:solidFill>
                <a:latin typeface="+mn-lt"/>
                <a:ea typeface="Arial" charset="0"/>
                <a:cs typeface="Arial" charset="0"/>
                <a:sym typeface="Arial"/>
              </a:rPr>
              <a:t>Serverless</a:t>
            </a:r>
            <a:endParaRPr lang="en-US" altLang="en-US" sz="2000" b="1" kern="0" dirty="0">
              <a:solidFill>
                <a:srgbClr val="FFFFFF"/>
              </a:solidFill>
              <a:latin typeface="+mn-lt"/>
              <a:ea typeface="Arial" charset="0"/>
              <a:cs typeface="Arial" charset="0"/>
              <a:sym typeface="Arial"/>
            </a:endParaRPr>
          </a:p>
          <a:p>
            <a:pPr marL="0" lvl="1" algn="ctr">
              <a:lnSpc>
                <a:spcPct val="110000"/>
              </a:lnSpc>
              <a:spcBef>
                <a:spcPts val="832"/>
              </a:spcBef>
            </a:pPr>
            <a:r>
              <a:rPr lang="en-US" altLang="en-US" sz="2000" kern="0" dirty="0">
                <a:solidFill>
                  <a:srgbClr val="FFFFFF"/>
                </a:solidFill>
                <a:latin typeface="+mn-lt"/>
                <a:ea typeface="Arial" charset="0"/>
                <a:cs typeface="Arial" charset="0"/>
                <a:sym typeface="Arial"/>
              </a:rPr>
              <a:t>Maximum speed with </a:t>
            </a:r>
            <a:r>
              <a:rPr lang="en-US" altLang="en-US" sz="2000" kern="0" dirty="0" err="1">
                <a:solidFill>
                  <a:srgbClr val="FFFFFF"/>
                </a:solidFill>
                <a:latin typeface="+mn-lt"/>
                <a:ea typeface="Arial" charset="0"/>
                <a:cs typeface="Arial" charset="0"/>
                <a:sym typeface="Arial"/>
              </a:rPr>
              <a:t>serverless</a:t>
            </a:r>
            <a:r>
              <a:rPr lang="en-US" altLang="en-US" sz="2000" kern="0" dirty="0">
                <a:solidFill>
                  <a:srgbClr val="FFFFFF"/>
                </a:solidFill>
                <a:latin typeface="+mn-lt"/>
                <a:ea typeface="Arial" charset="0"/>
                <a:cs typeface="Arial" charset="0"/>
                <a:sym typeface="Arial"/>
              </a:rPr>
              <a:t> apps</a:t>
            </a:r>
          </a:p>
          <a:p>
            <a:pPr marL="0" lvl="1" algn="ctr">
              <a:lnSpc>
                <a:spcPct val="110000"/>
              </a:lnSpc>
              <a:spcBef>
                <a:spcPct val="20000"/>
              </a:spcBef>
            </a:pPr>
            <a:endParaRPr lang="en-US" altLang="en-US" sz="1600" b="1" kern="0" dirty="0">
              <a:solidFill>
                <a:srgbClr val="FFFFFF"/>
              </a:solidFill>
              <a:latin typeface="IBM Plex Sans" panose="020B0503050000000000" pitchFamily="34" charset="77"/>
              <a:ea typeface="Arial" charset="0"/>
              <a:cs typeface="Arial" charset="0"/>
              <a:sym typeface="Arial"/>
            </a:endParaRPr>
          </a:p>
          <a:p>
            <a:pPr marL="0" lvl="1" algn="ctr">
              <a:lnSpc>
                <a:spcPct val="110000"/>
              </a:lnSpc>
              <a:spcBef>
                <a:spcPct val="20000"/>
              </a:spcBef>
            </a:pPr>
            <a:endParaRPr lang="en-US" altLang="en-US" sz="1600" b="1" kern="0" dirty="0">
              <a:solidFill>
                <a:srgbClr val="FFFFFF"/>
              </a:solidFill>
              <a:latin typeface="IBM Plex Sans" panose="020B0503050000000000" pitchFamily="34" charset="77"/>
              <a:ea typeface="Arial" charset="0"/>
              <a:cs typeface="Arial" charset="0"/>
              <a:sym typeface="Arial"/>
            </a:endParaRPr>
          </a:p>
        </p:txBody>
      </p:sp>
      <p:sp>
        <p:nvSpPr>
          <p:cNvPr id="25" name="Content Placeholder 12"/>
          <p:cNvSpPr txBox="1">
            <a:spLocks/>
          </p:cNvSpPr>
          <p:nvPr/>
        </p:nvSpPr>
        <p:spPr bwMode="auto">
          <a:xfrm>
            <a:off x="5209873" y="4805672"/>
            <a:ext cx="1735667" cy="153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lvl="1" algn="ctr">
              <a:lnSpc>
                <a:spcPct val="110000"/>
              </a:lnSpc>
              <a:spcBef>
                <a:spcPct val="20000"/>
              </a:spcBef>
            </a:pPr>
            <a:r>
              <a:rPr lang="en-US" altLang="en-US" sz="2000" b="1" kern="0" dirty="0">
                <a:solidFill>
                  <a:srgbClr val="FFFFFF"/>
                </a:solidFill>
                <a:latin typeface="+mn-lt"/>
                <a:ea typeface="Arial" charset="0"/>
                <a:cs typeface="Arial" charset="0"/>
                <a:sym typeface="Arial"/>
              </a:rPr>
              <a:t>Containers</a:t>
            </a:r>
          </a:p>
          <a:p>
            <a:pPr marL="0" lvl="1" algn="ctr">
              <a:lnSpc>
                <a:spcPct val="110000"/>
              </a:lnSpc>
              <a:spcBef>
                <a:spcPts val="832"/>
              </a:spcBef>
            </a:pPr>
            <a:r>
              <a:rPr lang="en-US" altLang="en-US" sz="2000" kern="0" dirty="0">
                <a:solidFill>
                  <a:srgbClr val="FFFFFF"/>
                </a:solidFill>
                <a:latin typeface="+mn-lt"/>
                <a:ea typeface="Arial" charset="0"/>
                <a:cs typeface="Arial" charset="0"/>
                <a:sym typeface="Arial"/>
              </a:rPr>
              <a:t>Maximum portability</a:t>
            </a:r>
          </a:p>
          <a:p>
            <a:pPr marL="0" lvl="1" algn="ctr">
              <a:lnSpc>
                <a:spcPct val="110000"/>
              </a:lnSpc>
              <a:spcBef>
                <a:spcPct val="20000"/>
              </a:spcBef>
            </a:pPr>
            <a:endParaRPr lang="en-US" altLang="en-US" sz="1600" b="1" kern="0" dirty="0">
              <a:solidFill>
                <a:srgbClr val="FFFFFF"/>
              </a:solidFill>
              <a:latin typeface="IBM Plex Sans" panose="020B0503050000000000" pitchFamily="34" charset="77"/>
              <a:ea typeface="Arial" charset="0"/>
              <a:cs typeface="Arial" charset="0"/>
              <a:sym typeface="Arial"/>
            </a:endParaRPr>
          </a:p>
          <a:p>
            <a:pPr marL="0" lvl="1" algn="ctr">
              <a:lnSpc>
                <a:spcPct val="110000"/>
              </a:lnSpc>
              <a:spcBef>
                <a:spcPct val="20000"/>
              </a:spcBef>
            </a:pPr>
            <a:endParaRPr lang="en-US" altLang="en-US" sz="1600" b="1" kern="0" dirty="0">
              <a:solidFill>
                <a:srgbClr val="FFFFFF"/>
              </a:solidFill>
              <a:latin typeface="IBM Plex Sans" panose="020B0503050000000000" pitchFamily="34" charset="77"/>
              <a:ea typeface="Arial" charset="0"/>
              <a:cs typeface="Arial" charset="0"/>
              <a:sym typeface="Arial"/>
            </a:endParaRPr>
          </a:p>
        </p:txBody>
      </p:sp>
      <p:sp>
        <p:nvSpPr>
          <p:cNvPr id="26" name="Content Placeholder 12"/>
          <p:cNvSpPr txBox="1">
            <a:spLocks/>
          </p:cNvSpPr>
          <p:nvPr/>
        </p:nvSpPr>
        <p:spPr bwMode="auto">
          <a:xfrm>
            <a:off x="2723975" y="4805672"/>
            <a:ext cx="1735667" cy="153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lvl="1" algn="ctr">
              <a:lnSpc>
                <a:spcPct val="110000"/>
              </a:lnSpc>
              <a:spcBef>
                <a:spcPct val="20000"/>
              </a:spcBef>
            </a:pPr>
            <a:r>
              <a:rPr lang="en-US" altLang="en-US" sz="2000" b="1" kern="0" dirty="0">
                <a:solidFill>
                  <a:srgbClr val="FFFFFF"/>
                </a:solidFill>
                <a:latin typeface="+mn-lt"/>
                <a:ea typeface="Arial" charset="0"/>
                <a:cs typeface="Arial" charset="0"/>
                <a:sym typeface="Arial"/>
              </a:rPr>
              <a:t>Virtual  Server</a:t>
            </a:r>
          </a:p>
          <a:p>
            <a:pPr marL="0" lvl="1" algn="ctr">
              <a:lnSpc>
                <a:spcPct val="110000"/>
              </a:lnSpc>
              <a:spcBef>
                <a:spcPts val="832"/>
              </a:spcBef>
            </a:pPr>
            <a:r>
              <a:rPr lang="en-US" altLang="en-US" sz="2000" kern="0" dirty="0">
                <a:solidFill>
                  <a:srgbClr val="FFFFFF"/>
                </a:solidFill>
                <a:latin typeface="+mn-lt"/>
                <a:ea typeface="Arial" charset="0"/>
                <a:cs typeface="Arial" charset="0"/>
                <a:sym typeface="Arial"/>
              </a:rPr>
              <a:t>Leverage existing languages and tools</a:t>
            </a:r>
          </a:p>
          <a:p>
            <a:pPr marL="0" lvl="1" algn="ctr">
              <a:lnSpc>
                <a:spcPct val="110000"/>
              </a:lnSpc>
              <a:spcBef>
                <a:spcPct val="20000"/>
              </a:spcBef>
            </a:pPr>
            <a:endParaRPr lang="en-US" altLang="en-US" sz="1600" b="1" kern="0" dirty="0">
              <a:solidFill>
                <a:srgbClr val="FFFFFF"/>
              </a:solidFill>
              <a:latin typeface="IBM Plex Sans" panose="020B0503050000000000" pitchFamily="34" charset="77"/>
              <a:ea typeface="Arial" charset="0"/>
              <a:cs typeface="Arial" charset="0"/>
              <a:sym typeface="Arial"/>
            </a:endParaRPr>
          </a:p>
          <a:p>
            <a:pPr marL="0" lvl="1" algn="ctr">
              <a:lnSpc>
                <a:spcPct val="110000"/>
              </a:lnSpc>
              <a:spcBef>
                <a:spcPct val="20000"/>
              </a:spcBef>
            </a:pPr>
            <a:endParaRPr lang="en-US" altLang="en-US" sz="1600" b="1" kern="0" dirty="0">
              <a:solidFill>
                <a:srgbClr val="FFFFFF"/>
              </a:solidFill>
              <a:latin typeface="IBM Plex Sans" panose="020B0503050000000000" pitchFamily="34" charset="77"/>
              <a:ea typeface="Arial" charset="0"/>
              <a:cs typeface="Arial" charset="0"/>
              <a:sym typeface="Arial"/>
            </a:endParaRPr>
          </a:p>
        </p:txBody>
      </p:sp>
      <p:sp>
        <p:nvSpPr>
          <p:cNvPr id="30" name="Shape 1187"/>
          <p:cNvSpPr/>
          <p:nvPr/>
        </p:nvSpPr>
        <p:spPr>
          <a:xfrm>
            <a:off x="8320772" y="1610185"/>
            <a:ext cx="2359621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b="1">
                <a:solidFill>
                  <a:srgbClr val="7CC7FF"/>
                </a:solidFill>
              </a:defRPr>
            </a:lvl1pPr>
          </a:lstStyle>
          <a:p>
            <a:pPr defTabSz="412740">
              <a:defRPr/>
            </a:pPr>
            <a:r>
              <a:rPr lang="en-US" sz="1600" kern="0" dirty="0">
                <a:solidFill>
                  <a:srgbClr val="1BA3FF"/>
                </a:solidFill>
                <a:ea typeface="Arial"/>
                <a:cs typeface="Helvetica"/>
                <a:sym typeface="Arial"/>
              </a:rPr>
              <a:t>DEVELOPMENT</a:t>
            </a:r>
            <a:r>
              <a:rPr lang="en-US" sz="1600" kern="0" dirty="0">
                <a:solidFill>
                  <a:srgbClr val="1BA3FF"/>
                </a:solidFill>
                <a:latin typeface="IBM Plex Sans" panose="020B0503050000000000" pitchFamily="34" charset="77"/>
                <a:ea typeface="Arial"/>
                <a:cs typeface="Helvetica"/>
                <a:sym typeface="Arial"/>
              </a:rPr>
              <a:t> </a:t>
            </a:r>
            <a:r>
              <a:rPr lang="en-US" sz="1600" kern="0" dirty="0">
                <a:solidFill>
                  <a:srgbClr val="1BA3FF"/>
                </a:solidFill>
                <a:ea typeface="Arial"/>
                <a:cs typeface="Helvetica"/>
                <a:sym typeface="Arial"/>
              </a:rPr>
              <a:t>SPEED</a:t>
            </a:r>
          </a:p>
        </p:txBody>
      </p:sp>
      <p:sp>
        <p:nvSpPr>
          <p:cNvPr id="32" name="Shape 1187"/>
          <p:cNvSpPr/>
          <p:nvPr/>
        </p:nvSpPr>
        <p:spPr>
          <a:xfrm>
            <a:off x="5209873" y="1610185"/>
            <a:ext cx="1417055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b="1">
                <a:solidFill>
                  <a:srgbClr val="7CC7FF"/>
                </a:solidFill>
              </a:defRPr>
            </a:lvl1pPr>
          </a:lstStyle>
          <a:p>
            <a:pPr defTabSz="412740">
              <a:defRPr/>
            </a:pPr>
            <a:r>
              <a:rPr lang="en-US" sz="1600" kern="0" dirty="0">
                <a:solidFill>
                  <a:srgbClr val="1BA3FF"/>
                </a:solidFill>
                <a:ea typeface="Arial"/>
                <a:cs typeface="Helvetica"/>
                <a:sym typeface="Arial"/>
              </a:rPr>
              <a:t>PORTABILITY</a:t>
            </a:r>
          </a:p>
        </p:txBody>
      </p:sp>
      <p:sp>
        <p:nvSpPr>
          <p:cNvPr id="33" name="Shape 1187"/>
          <p:cNvSpPr/>
          <p:nvPr/>
        </p:nvSpPr>
        <p:spPr>
          <a:xfrm>
            <a:off x="773126" y="1610185"/>
            <a:ext cx="3241181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ctr">
              <a:defRPr b="1">
                <a:solidFill>
                  <a:srgbClr val="7CC7FF"/>
                </a:solidFill>
              </a:defRPr>
            </a:lvl1pPr>
          </a:lstStyle>
          <a:p>
            <a:pPr defTabSz="412740">
              <a:defRPr/>
            </a:pPr>
            <a:r>
              <a:rPr lang="en-US" sz="1600" kern="0" dirty="0">
                <a:solidFill>
                  <a:srgbClr val="1BA3FF"/>
                </a:solidFill>
                <a:ea typeface="Arial"/>
                <a:cs typeface="Helvetica"/>
                <a:sym typeface="Arial"/>
              </a:rPr>
              <a:t>PERFORMANCE &amp; CONTROL</a:t>
            </a:r>
          </a:p>
        </p:txBody>
      </p:sp>
      <p:pic>
        <p:nvPicPr>
          <p:cNvPr id="3" name="Picture 2" descr="openwhis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75763" y="3281929"/>
            <a:ext cx="1189367" cy="771481"/>
          </a:xfrm>
          <a:prstGeom prst="rect">
            <a:avLst/>
          </a:prstGeom>
        </p:spPr>
      </p:pic>
      <p:pic>
        <p:nvPicPr>
          <p:cNvPr id="4" name="Picture 3" descr="virtualserver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9310" y="3206615"/>
            <a:ext cx="844997" cy="846795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 descr="container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07741" y="3206615"/>
            <a:ext cx="1139932" cy="998728"/>
          </a:xfrm>
          <a:prstGeom prst="rect">
            <a:avLst/>
          </a:prstGeom>
        </p:spPr>
      </p:pic>
      <p:sp>
        <p:nvSpPr>
          <p:cNvPr id="31" name="Content Placeholder 12"/>
          <p:cNvSpPr txBox="1">
            <a:spLocks/>
          </p:cNvSpPr>
          <p:nvPr/>
        </p:nvSpPr>
        <p:spPr bwMode="auto">
          <a:xfrm>
            <a:off x="300011" y="4805672"/>
            <a:ext cx="1735667" cy="153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lvl="1" algn="ctr">
              <a:lnSpc>
                <a:spcPct val="110000"/>
              </a:lnSpc>
              <a:spcBef>
                <a:spcPct val="20000"/>
              </a:spcBef>
            </a:pPr>
            <a:r>
              <a:rPr lang="en-US" altLang="en-US" sz="2000" b="1" kern="0" dirty="0">
                <a:solidFill>
                  <a:srgbClr val="FFFFFF"/>
                </a:solidFill>
                <a:latin typeface="+mn-lt"/>
                <a:ea typeface="Arial" charset="0"/>
                <a:cs typeface="Arial" charset="0"/>
                <a:sym typeface="Arial"/>
              </a:rPr>
              <a:t>Bare Metal</a:t>
            </a:r>
          </a:p>
          <a:p>
            <a:pPr marL="0" lvl="1" algn="ctr">
              <a:lnSpc>
                <a:spcPct val="110000"/>
              </a:lnSpc>
              <a:spcBef>
                <a:spcPts val="832"/>
              </a:spcBef>
            </a:pPr>
            <a:r>
              <a:rPr lang="en-US" altLang="en-US" sz="2000" kern="0" dirty="0">
                <a:solidFill>
                  <a:srgbClr val="FFFFFF"/>
                </a:solidFill>
                <a:latin typeface="+mn-lt"/>
                <a:ea typeface="Arial" charset="0"/>
                <a:cs typeface="Arial" charset="0"/>
                <a:sym typeface="Arial"/>
              </a:rPr>
              <a:t>Maximum performance and control</a:t>
            </a:r>
          </a:p>
          <a:p>
            <a:pPr marL="0" lvl="1" algn="ctr">
              <a:lnSpc>
                <a:spcPct val="110000"/>
              </a:lnSpc>
              <a:spcBef>
                <a:spcPct val="20000"/>
              </a:spcBef>
            </a:pPr>
            <a:endParaRPr lang="en-US" altLang="en-US" sz="1600" b="1" kern="0" dirty="0">
              <a:solidFill>
                <a:srgbClr val="FFFFFF"/>
              </a:solidFill>
              <a:latin typeface="IBM Plex Sans" panose="020B0503050000000000" pitchFamily="34" charset="77"/>
              <a:ea typeface="Arial" charset="0"/>
              <a:cs typeface="Arial" charset="0"/>
              <a:sym typeface="Arial"/>
            </a:endParaRPr>
          </a:p>
          <a:p>
            <a:pPr marL="0" lvl="1" algn="ctr">
              <a:lnSpc>
                <a:spcPct val="110000"/>
              </a:lnSpc>
              <a:spcBef>
                <a:spcPct val="20000"/>
              </a:spcBef>
            </a:pPr>
            <a:endParaRPr lang="en-US" altLang="en-US" sz="1600" b="1" kern="0" dirty="0">
              <a:solidFill>
                <a:srgbClr val="FFFFFF"/>
              </a:solidFill>
              <a:latin typeface="IBM Plex Sans" panose="020B0503050000000000" pitchFamily="34" charset="77"/>
              <a:ea typeface="Arial" charset="0"/>
              <a:cs typeface="Arial" charset="0"/>
              <a:sym typeface="Arial"/>
            </a:endParaRPr>
          </a:p>
        </p:txBody>
      </p:sp>
      <p:pic>
        <p:nvPicPr>
          <p:cNvPr id="34" name="Picture 33" descr="performanc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198" y="3118384"/>
            <a:ext cx="1111292" cy="842967"/>
          </a:xfrm>
          <a:prstGeom prst="rect">
            <a:avLst/>
          </a:prstGeom>
        </p:spPr>
      </p:pic>
      <p:sp>
        <p:nvSpPr>
          <p:cNvPr id="35" name="Content Placeholder 12"/>
          <p:cNvSpPr txBox="1">
            <a:spLocks/>
          </p:cNvSpPr>
          <p:nvPr/>
        </p:nvSpPr>
        <p:spPr bwMode="auto">
          <a:xfrm>
            <a:off x="7653973" y="4805672"/>
            <a:ext cx="1735667" cy="153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lvl="1" algn="ctr">
              <a:lnSpc>
                <a:spcPct val="110000"/>
              </a:lnSpc>
              <a:spcBef>
                <a:spcPct val="20000"/>
              </a:spcBef>
            </a:pPr>
            <a:r>
              <a:rPr lang="en-US" altLang="en-US" sz="2000" b="1" kern="0" dirty="0" smtClean="0">
                <a:solidFill>
                  <a:srgbClr val="FFFFFF"/>
                </a:solidFill>
                <a:latin typeface="+mn-lt"/>
                <a:ea typeface="Arial" charset="0"/>
                <a:cs typeface="Arial" charset="0"/>
                <a:sym typeface="Arial"/>
              </a:rPr>
              <a:t>Platform as a Service</a:t>
            </a:r>
          </a:p>
          <a:p>
            <a:pPr marL="0" lvl="1" algn="ctr">
              <a:lnSpc>
                <a:spcPct val="110000"/>
              </a:lnSpc>
              <a:spcBef>
                <a:spcPts val="832"/>
              </a:spcBef>
            </a:pPr>
            <a:r>
              <a:rPr lang="en-US" altLang="en-US" sz="2000" kern="0" dirty="0" smtClean="0">
                <a:solidFill>
                  <a:srgbClr val="FFFFFF"/>
                </a:solidFill>
                <a:latin typeface="+mn-lt"/>
                <a:ea typeface="Arial" charset="0"/>
                <a:cs typeface="Arial" charset="0"/>
                <a:sym typeface="Arial"/>
              </a:rPr>
              <a:t>Extensive runtime options</a:t>
            </a:r>
          </a:p>
          <a:p>
            <a:pPr marL="0" lvl="1" algn="ctr">
              <a:lnSpc>
                <a:spcPct val="110000"/>
              </a:lnSpc>
              <a:spcBef>
                <a:spcPct val="20000"/>
              </a:spcBef>
            </a:pPr>
            <a:endParaRPr lang="en-US" altLang="en-US" sz="1600" b="1" kern="0" dirty="0">
              <a:solidFill>
                <a:srgbClr val="FFFFFF"/>
              </a:solidFill>
              <a:latin typeface="IBM Plex Sans" panose="020B0503050000000000" pitchFamily="34" charset="77"/>
              <a:ea typeface="Arial" charset="0"/>
              <a:cs typeface="Arial" charset="0"/>
              <a:sym typeface="Arial"/>
            </a:endParaRPr>
          </a:p>
          <a:p>
            <a:pPr marL="0" lvl="1" algn="ctr">
              <a:lnSpc>
                <a:spcPct val="110000"/>
              </a:lnSpc>
              <a:spcBef>
                <a:spcPct val="20000"/>
              </a:spcBef>
            </a:pPr>
            <a:endParaRPr lang="en-US" altLang="en-US" sz="1600" b="1" kern="0" dirty="0">
              <a:solidFill>
                <a:srgbClr val="FFFFFF"/>
              </a:solidFill>
              <a:latin typeface="IBM Plex Sans" panose="020B0503050000000000" pitchFamily="34" charset="77"/>
              <a:ea typeface="Arial" charset="0"/>
              <a:cs typeface="Arial" charset="0"/>
              <a:sym typeface="Arial"/>
            </a:endParaRPr>
          </a:p>
        </p:txBody>
      </p:sp>
      <p:pic>
        <p:nvPicPr>
          <p:cNvPr id="36" name="Picture 35" descr="cloud-foundry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0140" y="3118384"/>
            <a:ext cx="1173860" cy="117599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075747" y="2153924"/>
            <a:ext cx="5203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73126" y="2153924"/>
            <a:ext cx="5484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9830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7"/>
          </p:nvPr>
        </p:nvSpPr>
        <p:spPr>
          <a:xfrm>
            <a:off x="3048000" y="3429001"/>
            <a:ext cx="3048000" cy="1714754"/>
          </a:xfrm>
          <a:solidFill>
            <a:schemeClr val="accent3"/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High-speed and low-cost </a:t>
            </a:r>
            <a:r>
              <a:rPr lang="en-US" sz="2300" b="1" dirty="0"/>
              <a:t>optimized data transfer </a:t>
            </a:r>
            <a:r>
              <a:rPr lang="en-US" dirty="0"/>
              <a:t>among data centers</a:t>
            </a:r>
            <a:endParaRPr lang="en-US" altLang="en-US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3300" dirty="0"/>
              <a:t>60+</a:t>
            </a:r>
          </a:p>
          <a:p>
            <a:r>
              <a:rPr lang="en-US" dirty="0"/>
              <a:t>Data centers and network points of presence worldwide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9144811" y="0"/>
            <a:ext cx="3048000" cy="1730432"/>
          </a:xfrm>
          <a:solidFill>
            <a:schemeClr val="accent2"/>
          </a:solidFill>
        </p:spPr>
        <p:txBody>
          <a:bodyPr/>
          <a:lstStyle/>
          <a:p>
            <a:r>
              <a:rPr lang="en-US" sz="4500" dirty="0"/>
              <a:t>97%</a:t>
            </a:r>
            <a:r>
              <a:rPr lang="en-US" sz="4000" baseline="30000" dirty="0"/>
              <a:t>*</a:t>
            </a:r>
            <a:r>
              <a:rPr lang="en-US" sz="4500" dirty="0"/>
              <a:t> </a:t>
            </a:r>
            <a:r>
              <a:rPr lang="en-US" dirty="0"/>
              <a:t>satisfaction with IBM managed cloud services – higher than</a:t>
            </a:r>
            <a:br>
              <a:rPr lang="en-US" dirty="0"/>
            </a:br>
            <a:r>
              <a:rPr lang="en-US" dirty="0"/>
              <a:t>other vendors</a:t>
            </a:r>
            <a:endParaRPr lang="en-US" sz="1500" dirty="0"/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>
          <a:xfrm>
            <a:off x="3048000" y="2"/>
            <a:ext cx="3061804" cy="3429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b="1" dirty="0"/>
              <a:t>Built for your applications:</a:t>
            </a:r>
          </a:p>
          <a:p>
            <a:r>
              <a:rPr lang="en-US" sz="2000" dirty="0"/>
              <a:t>Support for Oracle and Non-Oracle workloads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6096000" y="3429000"/>
            <a:ext cx="3048000" cy="1698570"/>
          </a:xfrm>
          <a:solidFill>
            <a:schemeClr val="tx2"/>
          </a:solidFill>
        </p:spPr>
        <p:txBody>
          <a:bodyPr/>
          <a:lstStyle/>
          <a:p>
            <a:pPr>
              <a:lnSpc>
                <a:spcPts val="22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en-US" sz="2100" b="1" dirty="0">
                <a:solidFill>
                  <a:schemeClr val="tx1"/>
                </a:solidFill>
                <a:ea typeface="MS PGothic" panose="020B0600070205080204" pitchFamily="34" charset="-128"/>
                <a:cs typeface="+mn-cs"/>
              </a:rPr>
              <a:t>Enterprise-class SLAs: </a:t>
            </a:r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  <a:cs typeface="+mn-cs"/>
              </a:rPr>
              <a:t>Different levels based on your requirements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6"/>
          </p:nvPr>
        </p:nvSpPr>
        <p:spPr>
          <a:xfrm>
            <a:off x="9144811" y="3429000"/>
            <a:ext cx="3199590" cy="1714500"/>
          </a:xfrm>
        </p:spPr>
        <p:txBody>
          <a:bodyPr/>
          <a:lstStyle/>
          <a:p>
            <a:r>
              <a:rPr lang="en-US" sz="3300" dirty="0"/>
              <a:t>AI ready</a:t>
            </a:r>
          </a:p>
          <a:p>
            <a:r>
              <a:rPr lang="en-US" sz="2000" dirty="0"/>
              <a:t>Extensions to IBM Watson</a:t>
            </a:r>
            <a:r>
              <a:rPr lang="en-US" sz="2000" baseline="30000" dirty="0"/>
              <a:t>®</a:t>
            </a:r>
            <a:r>
              <a:rPr lang="en-US" sz="2000" dirty="0"/>
              <a:t>, IoT, blockchain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-1" y="2"/>
            <a:ext cx="3048001" cy="6849715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Key </a:t>
            </a:r>
            <a:r>
              <a:rPr lang="en-US" dirty="0"/>
              <a:t>reasons why enterprises choose to move their Oracle applications to </a:t>
            </a:r>
            <a:br>
              <a:rPr lang="en-US" dirty="0"/>
            </a:br>
            <a:r>
              <a:rPr lang="en-US" dirty="0"/>
              <a:t>IBM Cloud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8000" y="1714500"/>
            <a:ext cx="3061804" cy="1714500"/>
          </a:xfrm>
          <a:prstGeom prst="rect">
            <a:avLst/>
          </a:prstGeom>
          <a:solidFill>
            <a:schemeClr val="tx1"/>
          </a:solidFill>
        </p:spPr>
        <p:txBody>
          <a:bodyPr wrap="square" lIns="76197" tIns="38098" rIns="76197" bIns="38098" rtlCol="0">
            <a:noAutofit/>
          </a:bodyPr>
          <a:lstStyle/>
          <a:p>
            <a:pPr defTabSz="914363">
              <a:lnSpc>
                <a:spcPct val="105000"/>
              </a:lnSpc>
              <a:spcBef>
                <a:spcPts val="833"/>
              </a:spcBef>
              <a:defRPr/>
            </a:pPr>
            <a:endParaRPr lang="en-US" sz="7300" dirty="0">
              <a:solidFill>
                <a:srgbClr val="FFFFFF"/>
              </a:solidFill>
              <a:latin typeface="Arial" panose="020B0604020202020204"/>
              <a:ea typeface="IBM Plex Sans" charset="0"/>
              <a:cs typeface="IBM Plex Sans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24419" y="1714500"/>
            <a:ext cx="3037768" cy="1714500"/>
          </a:xfrm>
          <a:prstGeom prst="rect">
            <a:avLst/>
          </a:prstGeom>
          <a:solidFill>
            <a:schemeClr val="accent3"/>
          </a:solidFill>
        </p:spPr>
        <p:txBody>
          <a:bodyPr wrap="square" lIns="76197" tIns="38098" rIns="76197" bIns="38098" rtlCol="0">
            <a:noAutofit/>
          </a:bodyPr>
          <a:lstStyle/>
          <a:p>
            <a:pPr defTabSz="914363">
              <a:lnSpc>
                <a:spcPct val="105000"/>
              </a:lnSpc>
              <a:spcBef>
                <a:spcPts val="833"/>
              </a:spcBef>
              <a:defRPr/>
            </a:pPr>
            <a:endParaRPr lang="en-US" sz="1200" dirty="0">
              <a:solidFill>
                <a:srgbClr val="FFFFFF"/>
              </a:solidFill>
              <a:latin typeface="Arial" panose="020B0604020202020204"/>
              <a:ea typeface="IBM Plex Sans" charset="0"/>
              <a:cs typeface="IBM Plex Sans" charset="0"/>
            </a:endParaRPr>
          </a:p>
          <a:p>
            <a:pPr marL="144193" defTabSz="914363">
              <a:lnSpc>
                <a:spcPct val="105000"/>
              </a:lnSpc>
              <a:spcBef>
                <a:spcPts val="833"/>
              </a:spcBef>
              <a:defRPr/>
            </a:pPr>
            <a:r>
              <a:rPr lang="en-US" sz="2000" b="1" dirty="0">
                <a:solidFill>
                  <a:srgbClr val="FFFFFF"/>
                </a:solidFill>
                <a:latin typeface="Arial" panose="020B0604020202020204"/>
                <a:ea typeface="IBM Plex Sans" charset="0"/>
                <a:cs typeface="IBM Plex Sans" charset="0"/>
              </a:rPr>
              <a:t>DBs supported:</a:t>
            </a:r>
          </a:p>
          <a:p>
            <a:pPr marL="144193">
              <a:lnSpc>
                <a:spcPct val="105000"/>
              </a:lnSpc>
              <a:spcBef>
                <a:spcPts val="833"/>
              </a:spcBef>
              <a:defRPr/>
            </a:pPr>
            <a:r>
              <a:rPr lang="en-US" sz="1700" dirty="0">
                <a:solidFill>
                  <a:srgbClr val="FFFFFF"/>
                </a:solidFill>
                <a:ea typeface="IBM Plex Sans" charset="0"/>
                <a:cs typeface="IBM Plex Sans" charset="0"/>
              </a:rPr>
              <a:t>IBM DB2</a:t>
            </a:r>
            <a:r>
              <a:rPr lang="en-US" sz="1700" baseline="30000" dirty="0">
                <a:solidFill>
                  <a:srgbClr val="FFFFFF"/>
                </a:solidFill>
                <a:ea typeface="IBM Plex Sans" charset="0"/>
                <a:cs typeface="IBM Plex Sans" charset="0"/>
              </a:rPr>
              <a:t>®</a:t>
            </a:r>
            <a:r>
              <a:rPr lang="en-US" sz="1700" dirty="0">
                <a:solidFill>
                  <a:srgbClr val="FFFFFF"/>
                </a:solidFill>
                <a:ea typeface="IBM Plex Sans" charset="0"/>
                <a:cs typeface="IBM Plex Sans" charset="0"/>
              </a:rPr>
              <a:t>, </a:t>
            </a:r>
            <a:r>
              <a:rPr lang="en-US" sz="1700" dirty="0">
                <a:solidFill>
                  <a:srgbClr val="FFFFFF"/>
                </a:solidFill>
                <a:latin typeface="Arial" panose="020B0604020202020204"/>
                <a:ea typeface="IBM Plex Sans" charset="0"/>
                <a:cs typeface="IBM Plex Sans" charset="0"/>
              </a:rPr>
              <a:t>Oracle, Sybase, MS SQL, SAP HANA, </a:t>
            </a:r>
            <a:br>
              <a:rPr lang="en-US" sz="1700" dirty="0">
                <a:solidFill>
                  <a:srgbClr val="FFFFFF"/>
                </a:solidFill>
                <a:latin typeface="Arial" panose="020B0604020202020204"/>
                <a:ea typeface="IBM Plex Sans" charset="0"/>
                <a:cs typeface="IBM Plex Sans" charset="0"/>
              </a:rPr>
            </a:br>
            <a:r>
              <a:rPr lang="en-US" sz="1700" dirty="0">
                <a:solidFill>
                  <a:srgbClr val="FFFFFF"/>
                </a:solidFill>
                <a:latin typeface="Arial" panose="020B0604020202020204"/>
                <a:ea typeface="IBM Plex Sans" charset="0"/>
                <a:cs typeface="IBM Plex Sans" charset="0"/>
              </a:rPr>
              <a:t>IBM DB2 </a:t>
            </a:r>
            <a:r>
              <a:rPr lang="en-US" sz="1700" dirty="0">
                <a:solidFill>
                  <a:srgbClr val="FFFFFF"/>
                </a:solidFill>
                <a:ea typeface="IBM Plex Sans" charset="0"/>
                <a:cs typeface="IBM Plex Sans" charset="0"/>
              </a:rPr>
              <a:t>BLU</a:t>
            </a:r>
            <a:r>
              <a:rPr lang="en-US" sz="1700" baseline="30000" dirty="0">
                <a:solidFill>
                  <a:srgbClr val="FFFFFF"/>
                </a:solidFill>
                <a:ea typeface="IBM Plex Sans" charset="0"/>
                <a:cs typeface="IBM Plex Sans" charset="0"/>
              </a:rPr>
              <a:t>®</a:t>
            </a:r>
            <a:r>
              <a:rPr lang="en-US" sz="1700" dirty="0">
                <a:solidFill>
                  <a:srgbClr val="FFFFFF"/>
                </a:solidFill>
                <a:ea typeface="IBM Plex Sans" charset="0"/>
                <a:cs typeface="IBM Plex Sans" charset="0"/>
              </a:rPr>
              <a:t> </a:t>
            </a:r>
            <a:endParaRPr lang="en-US" sz="1700" dirty="0">
              <a:solidFill>
                <a:srgbClr val="FFFFFF"/>
              </a:solidFill>
              <a:latin typeface="Arial" panose="020B0604020202020204"/>
              <a:ea typeface="IBM Plex Sans" charset="0"/>
              <a:cs typeface="IBM Plex Sans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55044" y="5143755"/>
            <a:ext cx="3023153" cy="17142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6197" tIns="38098" rIns="76197" bIns="38098" rtlCol="0">
            <a:noAutofit/>
          </a:bodyPr>
          <a:lstStyle/>
          <a:p>
            <a:pPr defTabSz="914363">
              <a:lnSpc>
                <a:spcPct val="105000"/>
              </a:lnSpc>
              <a:spcBef>
                <a:spcPts val="833"/>
              </a:spcBef>
              <a:defRPr/>
            </a:pPr>
            <a:r>
              <a:rPr lang="en-US" sz="2000" b="1" dirty="0">
                <a:solidFill>
                  <a:schemeClr val="tx1"/>
                </a:solidFill>
                <a:latin typeface="Arial" panose="020B0604020202020204"/>
                <a:ea typeface="IBM Plex Sans" charset="0"/>
                <a:cs typeface="IBM Plex Sans" charset="0"/>
              </a:rPr>
              <a:t>Multiple operating  systems</a:t>
            </a:r>
          </a:p>
          <a:p>
            <a:pPr>
              <a:lnSpc>
                <a:spcPct val="105000"/>
              </a:lnSpc>
              <a:spcBef>
                <a:spcPts val="833"/>
              </a:spcBef>
              <a:defRPr/>
            </a:pPr>
            <a:r>
              <a:rPr lang="en-US" sz="1700" dirty="0">
                <a:solidFill>
                  <a:schemeClr val="tx1"/>
                </a:solidFill>
                <a:latin typeface="Arial" panose="020B0604020202020204"/>
                <a:ea typeface="IBM Plex Sans" charset="0"/>
                <a:cs typeface="IBM Plex Sans" charset="0"/>
              </a:rPr>
              <a:t>IBM AIX</a:t>
            </a:r>
            <a:r>
              <a:rPr lang="en-US" sz="1700" dirty="0">
                <a:solidFill>
                  <a:schemeClr val="tx1"/>
                </a:solidFill>
                <a:latin typeface="IBM Plex Sans" panose="020B0503050203000203" pitchFamily="34" charset="77"/>
                <a:ea typeface="IBM Plex Sans" charset="0"/>
                <a:cs typeface="IBM Plex Sans" charset="0"/>
              </a:rPr>
              <a:t>®</a:t>
            </a:r>
            <a:r>
              <a:rPr lang="en-US" sz="1700" dirty="0">
                <a:solidFill>
                  <a:schemeClr val="tx1"/>
                </a:solidFill>
                <a:latin typeface="Arial" panose="020B0604020202020204"/>
                <a:ea typeface="IBM Plex Sans" charset="0"/>
                <a:cs typeface="IBM Plex Sans" charset="0"/>
              </a:rPr>
              <a:t>, Redhat, Microsoft Windows, Oracle Enterprise, Linux Solaris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16009" y="1991637"/>
            <a:ext cx="2984742" cy="1143000"/>
          </a:xfrm>
          <a:prstGeom prst="rect">
            <a:avLst/>
          </a:prstGeom>
        </p:spPr>
        <p:txBody>
          <a:bodyPr wrap="square" lIns="76197" tIns="38098" rIns="76197" bIns="38098" rtlCol="0">
            <a:noAutofit/>
          </a:bodyPr>
          <a:lstStyle/>
          <a:p>
            <a:pPr defTabSz="914363">
              <a:defRPr/>
            </a:pPr>
            <a:r>
              <a:rPr lang="en-US" sz="2700" b="1" dirty="0">
                <a:solidFill>
                  <a:srgbClr val="FFFFFF"/>
                </a:solidFill>
                <a:latin typeface="Arial" panose="020B0604020202020204"/>
                <a:ea typeface="IBM Plex Sans" charset="0"/>
                <a:cs typeface="IBM Plex Sans" charset="0"/>
              </a:rPr>
              <a:t>Standardized</a:t>
            </a:r>
            <a:r>
              <a:rPr lang="en-US" sz="2700" dirty="0">
                <a:solidFill>
                  <a:srgbClr val="FFFFFF"/>
                </a:solidFill>
                <a:latin typeface="Arial" panose="020B0604020202020204"/>
                <a:ea typeface="IBM Plex Sans" charset="0"/>
                <a:cs typeface="IBM Plex Sans" charset="0"/>
              </a:rPr>
              <a:t> worldwide delivery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48001" y="5135725"/>
            <a:ext cx="3047999" cy="1713992"/>
          </a:xfrm>
          <a:prstGeom prst="rect">
            <a:avLst/>
          </a:prstGeom>
          <a:noFill/>
        </p:spPr>
        <p:txBody>
          <a:bodyPr wrap="square" lIns="76197" tIns="38098" rIns="76197" bIns="38098" rtlCol="0">
            <a:noAutofit/>
          </a:bodyPr>
          <a:lstStyle/>
          <a:p>
            <a:pPr defTabSz="914363">
              <a:lnSpc>
                <a:spcPct val="105000"/>
              </a:lnSpc>
              <a:spcBef>
                <a:spcPts val="833"/>
              </a:spcBef>
              <a:defRPr/>
            </a:pPr>
            <a:r>
              <a:rPr lang="en-US" sz="8000" dirty="0">
                <a:solidFill>
                  <a:srgbClr val="FFFFFF"/>
                </a:solidFill>
                <a:latin typeface="Arial" panose="020B0604020202020204"/>
                <a:ea typeface="IBM Plex Sans" charset="0"/>
                <a:cs typeface="IBM Plex Sans" charset="0"/>
              </a:rPr>
              <a:t>3</a:t>
            </a:r>
            <a:endParaRPr lang="en-US" sz="8000" dirty="0">
              <a:solidFill>
                <a:srgbClr val="000000"/>
              </a:solidFill>
              <a:latin typeface="Arial" panose="020B0604020202020204"/>
              <a:ea typeface="IBM Plex Sans" charset="0"/>
              <a:cs typeface="IBM Plex Sans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46500" y="5262725"/>
            <a:ext cx="2331313" cy="1397000"/>
          </a:xfrm>
          <a:prstGeom prst="rect">
            <a:avLst/>
          </a:prstGeom>
        </p:spPr>
        <p:txBody>
          <a:bodyPr wrap="square" lIns="76197" tIns="38098" rIns="76197" bIns="38098" rtlCol="0">
            <a:noAutofit/>
          </a:bodyPr>
          <a:lstStyle/>
          <a:p>
            <a:pPr defTabSz="914363">
              <a:defRPr/>
            </a:pPr>
            <a:r>
              <a:rPr lang="en-US" sz="2000" b="1" dirty="0">
                <a:solidFill>
                  <a:srgbClr val="FFFFFF"/>
                </a:solidFill>
                <a:latin typeface="Arial" panose="020B0604020202020204"/>
                <a:ea typeface="IBM Plex Sans" charset="0"/>
                <a:cs typeface="IBM Plex Sans" charset="0"/>
              </a:rPr>
              <a:t>Service options:</a:t>
            </a:r>
          </a:p>
          <a:p>
            <a:pPr defTabSz="914363">
              <a:defRPr/>
            </a:pPr>
            <a:r>
              <a:rPr lang="en-US" sz="2000" dirty="0">
                <a:solidFill>
                  <a:srgbClr val="FFFFFF"/>
                </a:solidFill>
                <a:latin typeface="Arial" panose="020B0604020202020204"/>
                <a:ea typeface="IBM Plex Sans" charset="0"/>
                <a:cs typeface="IBM Plex Sans" charset="0"/>
              </a:rPr>
              <a:t>Managed OS</a:t>
            </a:r>
          </a:p>
          <a:p>
            <a:pPr defTabSz="914363">
              <a:defRPr/>
            </a:pPr>
            <a:r>
              <a:rPr lang="en-US" sz="2000" dirty="0">
                <a:solidFill>
                  <a:srgbClr val="FFFFFF"/>
                </a:solidFill>
                <a:latin typeface="Arial" panose="020B0604020202020204"/>
                <a:ea typeface="IBM Plex Sans" charset="0"/>
                <a:cs typeface="IBM Plex Sans" charset="0"/>
              </a:rPr>
              <a:t>Managed DB</a:t>
            </a:r>
          </a:p>
          <a:p>
            <a:pPr defTabSz="914363">
              <a:defRPr/>
            </a:pPr>
            <a:r>
              <a:rPr lang="en-US" sz="2000" dirty="0">
                <a:solidFill>
                  <a:srgbClr val="FFFFFF"/>
                </a:solidFill>
                <a:latin typeface="Arial" panose="020B0604020202020204"/>
                <a:ea typeface="IBM Plex Sans" charset="0"/>
                <a:cs typeface="IBM Plex Sans" charset="0"/>
              </a:rPr>
              <a:t>Managed apps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="" xmlns:a16="http://schemas.microsoft.com/office/drawing/2014/main" id="{092BA543-D06E-4F8A-BD49-6339D2B9F3E9}"/>
              </a:ext>
            </a:extLst>
          </p:cNvPr>
          <p:cNvSpPr txBox="1">
            <a:spLocks/>
          </p:cNvSpPr>
          <p:nvPr/>
        </p:nvSpPr>
        <p:spPr>
          <a:xfrm>
            <a:off x="6092428" y="5151655"/>
            <a:ext cx="3048000" cy="170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90445" tIns="190445" rIns="190445" bIns="0" rtlCol="0" anchor="t">
            <a:noAutofit/>
          </a:bodyPr>
          <a:lstStyle>
            <a:lvl1pPr marL="45711" indent="0" algn="l" defTabSz="1097062" rtl="0" eaLnBrk="1" latinLnBrk="0" hangingPunct="1">
              <a:lnSpc>
                <a:spcPct val="105000"/>
              </a:lnSpc>
              <a:spcBef>
                <a:spcPts val="1200"/>
              </a:spcBef>
              <a:buFontTx/>
              <a:buNone/>
              <a:defRPr lang="en-US" sz="2000" b="0" i="0" kern="1200" dirty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defRPr>
            </a:lvl1pPr>
            <a:lvl2pPr marL="228554" indent="-228554" algn="l" defTabSz="1097062" rtl="0" eaLnBrk="1" latinLnBrk="0" hangingPunct="1">
              <a:lnSpc>
                <a:spcPct val="105000"/>
              </a:lnSpc>
              <a:spcBef>
                <a:spcPts val="1000"/>
              </a:spcBef>
              <a:buFont typeface="LucidaGrande" charset="0"/>
              <a:buChar char="-"/>
              <a:defRPr lang="en-US" sz="2000" b="0" i="0" kern="1200" dirty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defRPr>
            </a:lvl2pPr>
            <a:lvl3pPr marL="457109" indent="-228554" algn="l" defTabSz="1097062" rtl="0" eaLnBrk="1" latinLnBrk="0" hangingPunct="1">
              <a:lnSpc>
                <a:spcPct val="105000"/>
              </a:lnSpc>
              <a:spcBef>
                <a:spcPts val="0"/>
              </a:spcBef>
              <a:buSzPct val="80000"/>
              <a:buFont typeface="Arial" panose="020B0604020202020204" pitchFamily="34" charset="0"/>
              <a:buChar char="•"/>
              <a:defRPr lang="en-US" sz="2000" b="0" i="0" kern="1200" dirty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defRPr>
            </a:lvl3pPr>
            <a:lvl4pPr marL="685663" indent="-228554" algn="l" defTabSz="1097062" rtl="0" eaLnBrk="1" latinLnBrk="0" hangingPunct="1">
              <a:lnSpc>
                <a:spcPct val="105000"/>
              </a:lnSpc>
              <a:spcBef>
                <a:spcPts val="0"/>
              </a:spcBef>
              <a:buFont typeface=".AppleSystemUIFont" charset="-120"/>
              <a:buChar char="–"/>
              <a:defRPr lang="en-US" sz="2000" b="0" i="0" kern="1200" dirty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defRPr>
            </a:lvl4pPr>
            <a:lvl5pPr marL="914217" indent="-228554" algn="l" defTabSz="1097062" rtl="0" eaLnBrk="1" latinLnBrk="0" hangingPunct="1">
              <a:lnSpc>
                <a:spcPct val="105000"/>
              </a:lnSpc>
              <a:spcBef>
                <a:spcPts val="0"/>
              </a:spcBef>
              <a:buSzPct val="80000"/>
              <a:buFont typeface="Arial" panose="020B0604020202020204" pitchFamily="34" charset="0"/>
              <a:buChar char="•"/>
              <a:defRPr lang="en-US" sz="2000" b="0" i="0" kern="1200" dirty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defRPr>
            </a:lvl5pPr>
            <a:lvl6pPr marL="3016918" indent="-274265" algn="l" defTabSz="1097062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447" indent="-274265" algn="l" defTabSz="1097062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3977" indent="-274265" algn="l" defTabSz="1097062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2508" indent="-274265" algn="l" defTabSz="1097062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1" defTabSz="914182">
              <a:spcBef>
                <a:spcPts val="1000"/>
              </a:spcBef>
              <a:defRPr/>
            </a:pPr>
            <a:r>
              <a:rPr lang="en-US" sz="1700" dirty="0">
                <a:solidFill>
                  <a:srgbClr val="FFFFFF"/>
                </a:solidFill>
                <a:latin typeface="Arial" panose="020B0604020202020204"/>
              </a:rPr>
              <a:t>Virtualization on VMware and Oracle Virtualization Manager (OVM) </a:t>
            </a:r>
            <a:br>
              <a:rPr lang="en-US" sz="1700" dirty="0">
                <a:solidFill>
                  <a:srgbClr val="FFFFFF"/>
                </a:solidFill>
                <a:latin typeface="Arial" panose="020B0604020202020204"/>
              </a:rPr>
            </a:br>
            <a:r>
              <a:rPr lang="en-US" sz="1700" dirty="0">
                <a:solidFill>
                  <a:srgbClr val="FFFFFF"/>
                </a:solidFill>
                <a:latin typeface="Arial" panose="020B0604020202020204"/>
              </a:rPr>
              <a:t>e-commerce on Hybris and ATG Web Commerce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AEC3330-1BBE-427F-A9BC-CC51DEA3BD5C}"/>
              </a:ext>
            </a:extLst>
          </p:cNvPr>
          <p:cNvSpPr txBox="1"/>
          <p:nvPr/>
        </p:nvSpPr>
        <p:spPr>
          <a:xfrm>
            <a:off x="9162187" y="1730432"/>
            <a:ext cx="3037768" cy="17145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76197" tIns="38098" rIns="76197" bIns="38098" rtlCol="0">
            <a:noAutofit/>
          </a:bodyPr>
          <a:lstStyle/>
          <a:p>
            <a:pPr defTabSz="914363">
              <a:lnSpc>
                <a:spcPct val="105000"/>
              </a:lnSpc>
              <a:spcBef>
                <a:spcPts val="833"/>
              </a:spcBef>
              <a:defRPr/>
            </a:pPr>
            <a:endParaRPr lang="en-US" sz="1200" dirty="0">
              <a:solidFill>
                <a:srgbClr val="000000"/>
              </a:solidFill>
              <a:latin typeface="Arial" panose="020B0604020202020204"/>
              <a:ea typeface="IBM Plex Sans" charset="0"/>
              <a:cs typeface="IBM Plex Sans" charset="0"/>
            </a:endParaRPr>
          </a:p>
          <a:p>
            <a:pPr defTabSz="914363">
              <a:defRPr/>
            </a:pPr>
            <a:r>
              <a:rPr lang="en-US" sz="2300" b="1" dirty="0">
                <a:solidFill>
                  <a:srgbClr val="000000"/>
                </a:solidFill>
                <a:latin typeface="Arial" panose="020B0604020202020204"/>
              </a:rPr>
              <a:t>Secure to the core</a:t>
            </a:r>
          </a:p>
          <a:p>
            <a:pPr defTabSz="914363"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/>
              </a:rPr>
              <a:t>We treat your data as </a:t>
            </a:r>
            <a:br>
              <a:rPr lang="en-US" dirty="0">
                <a:solidFill>
                  <a:srgbClr val="000000"/>
                </a:solidFill>
                <a:latin typeface="Arial" panose="020B0604020202020204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/>
              </a:rPr>
              <a:t>our own</a:t>
            </a:r>
            <a:endParaRPr lang="en-US" sz="1700" dirty="0">
              <a:solidFill>
                <a:srgbClr val="000000"/>
              </a:solidFill>
              <a:latin typeface="Arial" panose="020B0604020202020204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744013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">
            <a:extLst>
              <a:ext uri="{FF2B5EF4-FFF2-40B4-BE49-F238E27FC236}">
                <a16:creationId xmlns="" xmlns:a16="http://schemas.microsoft.com/office/drawing/2014/main" id="{3E3887CA-7A31-DD4C-A492-E3AE9B7CEE5F}"/>
              </a:ext>
            </a:extLst>
          </p:cNvPr>
          <p:cNvSpPr txBox="1">
            <a:spLocks/>
          </p:cNvSpPr>
          <p:nvPr/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 baseline="0">
                <a:solidFill>
                  <a:schemeClr val="tx1"/>
                </a:solidFill>
                <a:latin typeface="IBM Eliot Sans Regular" charset="0"/>
                <a:ea typeface="IBM Eliot Sans Regular" charset="0"/>
                <a:cs typeface="IBM Eliot Sans Regular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bg2"/>
              </a:solidFill>
              <a:latin typeface="IBM Plex Sans" panose="020B0503050000000000" pitchFamily="34" charset="7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5748" y="1"/>
            <a:ext cx="111984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800" dirty="0" smtClean="0">
                <a:solidFill>
                  <a:schemeClr val="bg2"/>
                </a:solidFill>
              </a:rPr>
              <a:t>Dashboard of </a:t>
            </a:r>
            <a:r>
              <a:rPr lang="en-US" sz="2800" b="1" dirty="0" smtClean="0">
                <a:solidFill>
                  <a:schemeClr val="bg2"/>
                </a:solidFill>
              </a:rPr>
              <a:t>IBM Cloud after logging in with an </a:t>
            </a:r>
            <a:r>
              <a:rPr lang="en-US" sz="2800" b="1" dirty="0" err="1" smtClean="0">
                <a:solidFill>
                  <a:schemeClr val="bg2"/>
                </a:solidFill>
              </a:rPr>
              <a:t>IBMid</a:t>
            </a:r>
            <a:endParaRPr lang="en-US" sz="2800" dirty="0" smtClean="0">
              <a:solidFill>
                <a:schemeClr val="bg2"/>
              </a:solidFill>
            </a:endParaRPr>
          </a:p>
          <a:p>
            <a:pPr algn="ctr"/>
            <a:endParaRPr lang="en-US" sz="2000" dirty="0" smtClean="0">
              <a:solidFill>
                <a:schemeClr val="bg2"/>
              </a:solidFill>
              <a:cs typeface="Arial"/>
            </a:endParaRPr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60459" y="2707334"/>
            <a:ext cx="48678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Benefits of Hybrid Cloud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Build and run anywhere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Industry expertise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Leverage innovations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Security and compliance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Automate and modernize</a:t>
            </a:r>
          </a:p>
          <a:p>
            <a:r>
              <a:rPr lang="en-US" sz="2800" dirty="0" smtClean="0"/>
              <a:t>	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749" y="656095"/>
            <a:ext cx="5614051" cy="301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7937" y="653597"/>
            <a:ext cx="5496261" cy="2955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07937" y="3609383"/>
            <a:ext cx="5496261" cy="324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3752417"/>
            <a:ext cx="5715000" cy="310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2801534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1161" y="1786243"/>
            <a:ext cx="1722792" cy="701463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sp>
        <p:nvSpPr>
          <p:cNvPr id="4" name="Rectangle 3"/>
          <p:cNvSpPr/>
          <p:nvPr/>
        </p:nvSpPr>
        <p:spPr>
          <a:xfrm>
            <a:off x="1636295" y="994611"/>
            <a:ext cx="9593179" cy="4331369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48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2824" y="3233030"/>
            <a:ext cx="6265953" cy="1015663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sz="6000" dirty="0" smtClean="0">
                <a:solidFill>
                  <a:srgbClr val="FFFFFF"/>
                </a:solidFill>
                <a:cs typeface="Arial"/>
              </a:rPr>
              <a:t>THANK</a:t>
            </a:r>
            <a:r>
              <a:rPr lang="en-US" dirty="0" smtClean="0">
                <a:solidFill>
                  <a:srgbClr val="FFFFFF"/>
                </a:solidFill>
                <a:cs typeface="Arial"/>
              </a:rPr>
              <a:t>   </a:t>
            </a:r>
            <a:r>
              <a:rPr lang="en-US" sz="6000" dirty="0" smtClean="0">
                <a:solidFill>
                  <a:srgbClr val="FFFFFF"/>
                </a:solidFill>
                <a:cs typeface="Arial"/>
              </a:rPr>
              <a:t>YOU</a:t>
            </a:r>
            <a:endParaRPr lang="en-US" sz="6000" dirty="0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492900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799" y="268224"/>
            <a:ext cx="10950633" cy="508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>
                <a:latin typeface="+mj-lt"/>
              </a:rPr>
              <a:t>What is IBM Cloud?</a:t>
            </a:r>
            <a:endParaRPr lang="en-US" dirty="0">
              <a:latin typeface="+mj-lt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0" y="1180407"/>
            <a:ext cx="12191999" cy="5677593"/>
          </a:xfrm>
          <a:prstGeom prst="flowChartAlternateProcess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endParaRPr lang="en-US" sz="1200" dirty="0" smtClean="0">
              <a:solidFill>
                <a:schemeClr val="tx1"/>
              </a:solidFill>
              <a:cs typeface="Courier New" pitchFamily="49" charset="0"/>
            </a:endParaRPr>
          </a:p>
          <a:p>
            <a:endParaRPr lang="en-US" sz="1200" dirty="0" smtClean="0">
              <a:solidFill>
                <a:schemeClr val="tx1"/>
              </a:solidFill>
              <a:cs typeface="Courier New" pitchFamily="49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1"/>
                </a:solidFill>
                <a:cs typeface="Courier New" pitchFamily="49" charset="0"/>
              </a:rPr>
              <a:t>IBM Cloud® </a:t>
            </a:r>
            <a:r>
              <a:rPr lang="en-US" sz="3600" dirty="0" smtClean="0">
                <a:solidFill>
                  <a:schemeClr val="tx1"/>
                </a:solidFill>
                <a:ea typeface="IBM Plex Sans" charset="0"/>
                <a:cs typeface="IBM Plex Sans" charset="0"/>
              </a:rPr>
              <a:t>is an enterprise grade, full stack platform, purpose built for data-intensive AI workloads and cloud-native application suites, delivered on software definable infrastructure. 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1"/>
                </a:solidFill>
                <a:ea typeface="IBM Plex Sans" charset="0"/>
                <a:cs typeface="IBM Plex Sans" charset="0"/>
              </a:rPr>
              <a:t>It </a:t>
            </a:r>
            <a:r>
              <a:rPr lang="en-US" sz="3600" dirty="0" smtClean="0">
                <a:solidFill>
                  <a:schemeClr val="tx1"/>
                </a:solidFill>
                <a:cs typeface="Courier New" pitchFamily="49" charset="0"/>
              </a:rPr>
              <a:t>offers the most open and secure public cloud for business, a next-generation hybrid multicloud platform, advanced data and AI capabilities, and deep enterprise expertise across 20 industries. </a:t>
            </a:r>
          </a:p>
          <a:p>
            <a:endParaRPr lang="en-US" sz="1200" dirty="0" smtClean="0">
              <a:solidFill>
                <a:schemeClr val="tx1"/>
              </a:solidFill>
              <a:ea typeface="IBM Plex Sans" charset="0"/>
              <a:cs typeface="IBM Plex Sans" charset="0"/>
            </a:endParaRPr>
          </a:p>
          <a:p>
            <a:pPr fontAlgn="base"/>
            <a:endParaRPr lang="en-US" sz="800" b="1" dirty="0" smtClean="0">
              <a:solidFill>
                <a:schemeClr val="tx1"/>
              </a:solidFill>
            </a:endParaRPr>
          </a:p>
          <a:p>
            <a:endParaRPr lang="en-US" sz="800" dirty="0" smtClean="0">
              <a:solidFill>
                <a:schemeClr val="tx1"/>
              </a:solidFill>
            </a:endParaRPr>
          </a:p>
          <a:p>
            <a:endParaRPr lang="en-US" sz="800" dirty="0" smtClean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  <a:cs typeface="Arial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Alternate Process 6"/>
          <p:cNvSpPr/>
          <p:nvPr/>
        </p:nvSpPr>
        <p:spPr>
          <a:xfrm>
            <a:off x="0" y="726140"/>
            <a:ext cx="12192000" cy="6131859"/>
          </a:xfrm>
          <a:prstGeom prst="flowChartAlternateProcess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just">
              <a:buFont typeface="Arial" pitchFamily="34" charset="0"/>
              <a:buChar char="•"/>
            </a:pPr>
            <a:endParaRPr lang="en-US" sz="28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algn="just">
              <a:buFont typeface="Arial" pitchFamily="34" charset="0"/>
              <a:buChar char="•"/>
            </a:pPr>
            <a:endParaRPr lang="en-US" sz="28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algn="just">
              <a:buFont typeface="Arial" pitchFamily="34" charset="0"/>
              <a:buChar char="•"/>
            </a:pPr>
            <a:endParaRPr lang="en-US" sz="28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algn="just">
              <a:buFont typeface="Arial" pitchFamily="34" charset="0"/>
              <a:buChar char="•"/>
            </a:pPr>
            <a:endParaRPr lang="en-US" sz="28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algn="just">
              <a:buFont typeface="Arial" pitchFamily="34" charset="0"/>
              <a:buChar char="•"/>
            </a:pPr>
            <a:endParaRPr lang="en-US" sz="28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algn="just"/>
            <a:endParaRPr lang="en-US" sz="28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In 2013, IBM acquired </a:t>
            </a: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</a:rPr>
              <a:t>SoftLayer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, a public cloud platform, to serve as the   foundation for its </a:t>
            </a: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</a:rPr>
              <a:t>IaaS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offering.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cs typeface="Arial"/>
              </a:rPr>
              <a:t> In 2014, IBM introduced </a:t>
            </a:r>
            <a:r>
              <a:rPr lang="en-US" sz="2400" dirty="0" err="1" smtClean="0">
                <a:solidFill>
                  <a:srgbClr val="FFFFFF"/>
                </a:solidFill>
                <a:cs typeface="Arial"/>
              </a:rPr>
              <a:t>Bluemix</a:t>
            </a:r>
            <a:r>
              <a:rPr lang="en-US" sz="2400" dirty="0" smtClean="0">
                <a:solidFill>
                  <a:srgbClr val="FFFFFF"/>
                </a:solidFill>
                <a:cs typeface="Arial"/>
              </a:rPr>
              <a:t> as </a:t>
            </a:r>
            <a:r>
              <a:rPr lang="en-US" sz="2400" dirty="0" err="1" smtClean="0">
                <a:solidFill>
                  <a:srgbClr val="FFFFFF"/>
                </a:solidFill>
                <a:cs typeface="Arial"/>
              </a:rPr>
              <a:t>PaaS</a:t>
            </a:r>
            <a:r>
              <a:rPr lang="en-US" sz="2400" dirty="0" smtClean="0">
                <a:solidFill>
                  <a:srgbClr val="FFFFFF"/>
                </a:solidFill>
                <a:cs typeface="Arial"/>
              </a:rPr>
              <a:t> offering.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cs typeface="Arial"/>
              </a:rPr>
              <a:t> In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October 2016, IBM rolled the </a:t>
            </a: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</a:rPr>
              <a:t>SoftLayer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brand under its </a:t>
            </a: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</a:rPr>
              <a:t>Bluemix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brand  of </a:t>
            </a: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</a:rPr>
              <a:t>PaaS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offerings, giving users access to both </a:t>
            </a: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</a:rPr>
              <a:t>IaaS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and </a:t>
            </a: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</a:rPr>
              <a:t>PaaS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resources from a single console.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In October 2017, IBM then rebranded their entire portfolio as </a:t>
            </a:r>
            <a:r>
              <a:rPr lang="en-US" sz="2400" b="1" dirty="0" smtClean="0">
                <a:solidFill>
                  <a:srgbClr val="FFFFFF"/>
                </a:solidFill>
                <a:latin typeface="Arial"/>
                <a:cs typeface="Arial"/>
              </a:rPr>
              <a:t>IBM Cloud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en-US" sz="2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8" name="Picture 17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670" y="1199024"/>
            <a:ext cx="2355273" cy="1923618"/>
          </a:xfrm>
          <a:prstGeom prst="rect">
            <a:avLst/>
          </a:prstGeom>
        </p:spPr>
      </p:pic>
      <p:pic>
        <p:nvPicPr>
          <p:cNvPr id="19" name="Picture 18" descr="download (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840" y="1199024"/>
            <a:ext cx="2152650" cy="2124075"/>
          </a:xfrm>
          <a:prstGeom prst="rect">
            <a:avLst/>
          </a:prstGeom>
        </p:spPr>
      </p:pic>
      <p:pic>
        <p:nvPicPr>
          <p:cNvPr id="20" name="Picture 19" descr="download (5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24" y="1290766"/>
            <a:ext cx="2638425" cy="1733550"/>
          </a:xfrm>
          <a:prstGeom prst="rect">
            <a:avLst/>
          </a:prstGeom>
        </p:spPr>
      </p:pic>
      <p:sp>
        <p:nvSpPr>
          <p:cNvPr id="21" name="Chevron 20"/>
          <p:cNvSpPr/>
          <p:nvPr/>
        </p:nvSpPr>
        <p:spPr>
          <a:xfrm>
            <a:off x="3940233" y="1622694"/>
            <a:ext cx="415636" cy="947651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7966364" y="1622694"/>
            <a:ext cx="415636" cy="947651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4799" y="218140"/>
            <a:ext cx="11447929" cy="508000"/>
          </a:xfrm>
        </p:spPr>
        <p:txBody>
          <a:bodyPr/>
          <a:lstStyle/>
          <a:p>
            <a:pPr algn="ctr"/>
            <a:r>
              <a:rPr lang="en-US" dirty="0" smtClean="0"/>
              <a:t>Evolution of IBM Cloud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799" y="90147"/>
            <a:ext cx="11200015" cy="582206"/>
          </a:xfrm>
        </p:spPr>
        <p:txBody>
          <a:bodyPr/>
          <a:lstStyle/>
          <a:p>
            <a:pPr algn="ctr"/>
            <a:r>
              <a:rPr lang="en-US" dirty="0">
                <a:latin typeface="+mj-lt"/>
              </a:rPr>
              <a:t>IBM </a:t>
            </a:r>
            <a:r>
              <a:rPr lang="en-US" dirty="0" smtClean="0">
                <a:latin typeface="+mj-lt"/>
              </a:rPr>
              <a:t>Cloud Architectures Overview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>
              <a:latin typeface="+mj-lt"/>
            </a:endParaRPr>
          </a:p>
        </p:txBody>
      </p:sp>
      <p:sp>
        <p:nvSpPr>
          <p:cNvPr id="10" name="Footer Placeholder 1"/>
          <p:cNvSpPr txBox="1">
            <a:spLocks/>
          </p:cNvSpPr>
          <p:nvPr/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0" y="914400"/>
            <a:ext cx="12192000" cy="594359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fontAlgn="base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IBM's architectures provide practices for building apps on the cloud.  </a:t>
            </a:r>
          </a:p>
          <a:p>
            <a:pPr fontAlgn="base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The reference architectures define the basic pattern, while implementations provide specific technology, practices, and tool choices to build and deploy that pattern.</a:t>
            </a:r>
          </a:p>
          <a:p>
            <a:pPr fontAlgn="base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The Cloud Architecture Center provides practices for building apps on the cloud, across multiple clouds, and in hybrid environments where your cloud app links to your on-premises application. </a:t>
            </a:r>
          </a:p>
          <a:p>
            <a:pPr fontAlgn="base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Start with your business problem, then select the best architecture to address your unique application, data, and workload requirements. </a:t>
            </a:r>
          </a:p>
          <a:p>
            <a:pPr fontAlgn="base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IBM’s platform, based on open technologies, such as Linux and </a:t>
            </a:r>
            <a:r>
              <a:rPr lang="en-US" sz="2800" dirty="0" err="1" smtClean="0">
                <a:solidFill>
                  <a:schemeClr val="tx1"/>
                </a:solidFill>
              </a:rPr>
              <a:t>Kubernetes</a:t>
            </a:r>
            <a:r>
              <a:rPr lang="en-US" sz="2800" dirty="0" smtClean="0">
                <a:solidFill>
                  <a:schemeClr val="tx1"/>
                </a:solidFill>
              </a:rPr>
              <a:t>, enables you to securely deploy, run, and manage on the cloud of your choice.</a:t>
            </a:r>
          </a:p>
        </p:txBody>
      </p:sp>
    </p:spTree>
    <p:extLst>
      <p:ext uri="{BB962C8B-B14F-4D97-AF65-F5344CB8AC3E}">
        <p14:creationId xmlns="" xmlns:p14="http://schemas.microsoft.com/office/powerpoint/2010/main" val="80265709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799" y="90147"/>
            <a:ext cx="11200015" cy="582206"/>
          </a:xfrm>
        </p:spPr>
        <p:txBody>
          <a:bodyPr/>
          <a:lstStyle/>
          <a:p>
            <a:pPr algn="ctr"/>
            <a:r>
              <a:rPr lang="en-US" sz="2800" dirty="0">
                <a:latin typeface="+mj-lt"/>
              </a:rPr>
              <a:t>IBM Cloud </a:t>
            </a:r>
            <a:r>
              <a:rPr lang="en-US" sz="2800" dirty="0" smtClean="0">
                <a:latin typeface="+mj-lt"/>
              </a:rPr>
              <a:t>Architecture</a:t>
            </a:r>
            <a:endParaRPr lang="en-US" sz="2800" dirty="0">
              <a:latin typeface="+mj-lt"/>
            </a:endParaRPr>
          </a:p>
        </p:txBody>
      </p:sp>
      <p:sp>
        <p:nvSpPr>
          <p:cNvPr id="10" name="Footer Placeholder 1"/>
          <p:cNvSpPr txBox="1">
            <a:spLocks/>
          </p:cNvSpPr>
          <p:nvPr/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5" name="Picture 4" descr="ar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" y="1953746"/>
            <a:ext cx="11782425" cy="4873207"/>
          </a:xfrm>
          <a:prstGeom prst="rect">
            <a:avLst/>
          </a:prstGeom>
        </p:spPr>
      </p:pic>
      <p:pic>
        <p:nvPicPr>
          <p:cNvPr id="6" name="Picture 5" descr="arch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7" y="672353"/>
            <a:ext cx="11782425" cy="12813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0265709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Rectangle"/>
          <p:cNvSpPr/>
          <p:nvPr/>
        </p:nvSpPr>
        <p:spPr>
          <a:xfrm>
            <a:off x="-1" y="5741263"/>
            <a:ext cx="12192003" cy="11167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/>
          <a:lstStyle/>
          <a:p>
            <a:endParaRPr sz="2400"/>
          </a:p>
        </p:txBody>
      </p:sp>
      <p:sp>
        <p:nvSpPr>
          <p:cNvPr id="1834" name="Rectangle"/>
          <p:cNvSpPr/>
          <p:nvPr/>
        </p:nvSpPr>
        <p:spPr>
          <a:xfrm>
            <a:off x="0" y="1"/>
            <a:ext cx="12192002" cy="112025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/>
          <a:lstStyle/>
          <a:p>
            <a:pPr algn="ctr"/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210154" y="195295"/>
            <a:ext cx="1167704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sz="2800" kern="0" dirty="0" smtClean="0">
                <a:solidFill>
                  <a:schemeClr val="bg2"/>
                </a:solidFill>
                <a:latin typeface="+mj-lt"/>
                <a:ea typeface="Arial" charset="0"/>
                <a:cs typeface="Arial" charset="0"/>
                <a:sym typeface="Helvetica Neue"/>
              </a:rPr>
              <a:t>Types </a:t>
            </a:r>
            <a:r>
              <a:rPr lang="en-US" sz="2800" kern="0" dirty="0">
                <a:solidFill>
                  <a:schemeClr val="bg2"/>
                </a:solidFill>
                <a:latin typeface="+mj-lt"/>
                <a:ea typeface="Arial" charset="0"/>
                <a:cs typeface="Arial" charset="0"/>
                <a:sym typeface="Helvetica Neue"/>
              </a:rPr>
              <a:t>of </a:t>
            </a:r>
            <a:r>
              <a:rPr lang="en-US" sz="2800" kern="0" dirty="0" smtClean="0">
                <a:solidFill>
                  <a:schemeClr val="bg2"/>
                </a:solidFill>
                <a:latin typeface="+mj-lt"/>
                <a:ea typeface="Arial" charset="0"/>
                <a:cs typeface="Arial" charset="0"/>
                <a:sym typeface="Helvetica Neue"/>
              </a:rPr>
              <a:t>IBM Cloud Deployment</a:t>
            </a:r>
            <a:endParaRPr lang="en-US" sz="2800" kern="0" dirty="0">
              <a:solidFill>
                <a:schemeClr val="bg2"/>
              </a:solidFill>
              <a:latin typeface="+mj-lt"/>
              <a:ea typeface="Arial" charset="0"/>
              <a:cs typeface="Arial" charset="0"/>
              <a:sym typeface="Helvetica Neue"/>
            </a:endParaRPr>
          </a:p>
        </p:txBody>
      </p:sp>
      <p:sp>
        <p:nvSpPr>
          <p:cNvPr id="9" name="Slide Number Placeholder 6"/>
          <p:cNvSpPr txBox="1">
            <a:spLocks/>
          </p:cNvSpPr>
          <p:nvPr/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 baseline="0">
                <a:solidFill>
                  <a:schemeClr val="bg2"/>
                </a:solidFill>
                <a:latin typeface="IBM Eliot Sans Regular" charset="0"/>
                <a:ea typeface="IBM Eliot Sans Regular" charset="0"/>
                <a:cs typeface="IBM Eliot Sans Regular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0" y="1120258"/>
            <a:ext cx="12192000" cy="5737741"/>
          </a:xfrm>
          <a:prstGeom prst="flowChartAlternateProcess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ictur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6" y="1400136"/>
            <a:ext cx="10972801" cy="52180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574196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20000" b="14722"/>
          <a:stretch/>
        </p:blipFill>
        <p:spPr>
          <a:xfrm>
            <a:off x="304800" y="824983"/>
            <a:ext cx="11560850" cy="57932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2756" y="322282"/>
            <a:ext cx="9405097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aseline="30000" dirty="0" smtClean="0">
                <a:solidFill>
                  <a:schemeClr val="bg2"/>
                </a:solidFill>
                <a:latin typeface="+mj-lt"/>
                <a:ea typeface="IBM Plex Sans" charset="0"/>
                <a:cs typeface="IBM Plex Sans" charset="0"/>
              </a:rPr>
              <a:t>IBM Cloud Automation Manager</a:t>
            </a:r>
            <a:endParaRPr lang="en-US" sz="4000" baseline="30000" dirty="0">
              <a:solidFill>
                <a:schemeClr val="bg2"/>
              </a:solidFill>
              <a:latin typeface="+mj-lt"/>
              <a:ea typeface="IBM Plex Sans" charset="0"/>
              <a:cs typeface="IBM Plex Sans" charset="0"/>
            </a:endParaRP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987243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2756" y="322282"/>
            <a:ext cx="9405097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aseline="30000" dirty="0" smtClean="0">
                <a:solidFill>
                  <a:schemeClr val="bg2"/>
                </a:solidFill>
                <a:latin typeface="+mj-lt"/>
                <a:ea typeface="IBM Plex Sans" charset="0"/>
                <a:cs typeface="IBM Plex Sans" charset="0"/>
              </a:rPr>
              <a:t>IBM Cloud  Automation Manager</a:t>
            </a:r>
            <a:endParaRPr lang="en-US" sz="4000" baseline="30000" dirty="0">
              <a:solidFill>
                <a:schemeClr val="bg2"/>
              </a:solidFill>
              <a:latin typeface="+mj-lt"/>
              <a:ea typeface="IBM Plex Sans" charset="0"/>
              <a:cs typeface="IBM Plex Sans" charset="0"/>
            </a:endParaRP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824984"/>
            <a:ext cx="12192000" cy="46166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IBM Cloud® Automation Manager is a multicloud self-service management platform running on IBM Cloud Private that empowers developers and administrators to meet business demands. This platform allows you to efficiently manage and deliver services through end-to-end automation while enabling developers to build applications aligned with enterprise policies.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fontAlgn="base"/>
            <a:r>
              <a:rPr lang="en-US" sz="2400" dirty="0" smtClean="0">
                <a:solidFill>
                  <a:schemeClr val="tx1"/>
                </a:solidFill>
              </a:rPr>
              <a:t>Key features </a:t>
            </a:r>
          </a:p>
          <a:p>
            <a:pPr fontAlgn="base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Accelerated innovation and agility</a:t>
            </a:r>
          </a:p>
          <a:p>
            <a:pPr fontAlgn="base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Enriched cloud automation</a:t>
            </a:r>
          </a:p>
          <a:p>
            <a:pPr fontAlgn="base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Multi-cloud operations</a:t>
            </a:r>
          </a:p>
          <a:p>
            <a:pPr fontAlgn="base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Open source technology</a:t>
            </a:r>
          </a:p>
          <a:p>
            <a:pPr fontAlgn="base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Integration with your existing data center</a:t>
            </a:r>
          </a:p>
          <a:p>
            <a:pPr fontAlgn="base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IBM Cloud Private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pPr fontAlgn="base"/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558552"/>
            <a:ext cx="1869141" cy="22994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Benefits of IBM CAM&gt;&gt;</a:t>
            </a: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9141" y="4558552"/>
            <a:ext cx="3469342" cy="22994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en-US" sz="2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Self Service</a:t>
            </a:r>
          </a:p>
          <a:p>
            <a:pPr algn="ctr"/>
            <a:endParaRPr lang="en-US" sz="2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cs typeface="Arial"/>
              </a:rPr>
              <a:t>Provide self-service access for developers and the ability to automate the application lifecycle using prebuilt automation packs.</a:t>
            </a:r>
          </a:p>
          <a:p>
            <a:pPr algn="ctr"/>
            <a:endParaRPr lang="en-US" sz="2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en-US" sz="2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en-US" sz="2000" dirty="0" err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8483" y="4558552"/>
            <a:ext cx="3469342" cy="22994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Automated Provisioning</a:t>
            </a:r>
          </a:p>
          <a:p>
            <a:pPr algn="ctr"/>
            <a:endParaRPr lang="en-US" sz="2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cs typeface="Arial"/>
              </a:rPr>
              <a:t>Deploy and configure infrastructure and applications across any cloud environment with workflow orchestration.</a:t>
            </a:r>
          </a:p>
          <a:p>
            <a:pPr algn="ctr"/>
            <a:endParaRPr lang="en-US" sz="2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en-US" sz="2000" dirty="0" err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07825" y="4558552"/>
            <a:ext cx="3384175" cy="22994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en-US" sz="2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Governance and Control</a:t>
            </a:r>
          </a:p>
          <a:p>
            <a:pPr algn="ctr"/>
            <a:endParaRPr lang="en-US" sz="2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cs typeface="Arial"/>
              </a:rPr>
              <a:t>Maintain control through effective, enforceable governance and intelligent insights for a security-rich and complaint IT environment.</a:t>
            </a:r>
          </a:p>
          <a:p>
            <a:pPr algn="ctr"/>
            <a:endParaRPr lang="en-US" sz="2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en-US" sz="2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en-US" sz="2000" dirty="0" err="1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987243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94"/>
          <p:cNvSpPr txBox="1"/>
          <p:nvPr/>
        </p:nvSpPr>
        <p:spPr>
          <a:xfrm>
            <a:off x="3671843" y="3890090"/>
            <a:ext cx="8219609" cy="347405"/>
          </a:xfrm>
          <a:prstGeom prst="rect">
            <a:avLst/>
          </a:prstGeom>
          <a:solidFill>
            <a:srgbClr val="140956"/>
          </a:solidFill>
          <a:ln w="12700"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lnSpc>
                <a:spcPct val="90000"/>
              </a:lnSpc>
              <a:buClr>
                <a:srgbClr val="FFFEFF"/>
              </a:buClr>
              <a:buSzPct val="25000"/>
              <a:buFont typeface="Arial"/>
              <a:defRPr sz="8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 sz="1067" dirty="0">
              <a:solidFill>
                <a:srgbClr val="FFFFFF"/>
              </a:solidFill>
              <a:latin typeface="IBM Plex Sans" panose="020B0503050000000000" pitchFamily="34" charset="77"/>
              <a:ea typeface="IBM Eliot Sans Regular" charset="0"/>
              <a:cs typeface="IBM Eliot Sans Regular" charset="0"/>
              <a:sym typeface="Helvetica Neue"/>
            </a:endParaRPr>
          </a:p>
        </p:txBody>
      </p:sp>
      <p:sp>
        <p:nvSpPr>
          <p:cNvPr id="285" name="Shape 295"/>
          <p:cNvSpPr txBox="1"/>
          <p:nvPr/>
        </p:nvSpPr>
        <p:spPr>
          <a:xfrm>
            <a:off x="3649511" y="4314393"/>
            <a:ext cx="8241941" cy="642409"/>
          </a:xfrm>
          <a:prstGeom prst="rect">
            <a:avLst/>
          </a:prstGeom>
          <a:solidFill>
            <a:srgbClr val="140956"/>
          </a:solidFill>
          <a:ln w="12700"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EFD2FF"/>
              </a:buClr>
              <a:buSzPct val="25000"/>
            </a:pPr>
            <a:endParaRPr lang="en-US" sz="667" dirty="0">
              <a:solidFill>
                <a:srgbClr val="FFFFFF"/>
              </a:solidFill>
              <a:latin typeface="IBM Plex Sans" panose="020B0503050000000000" pitchFamily="34" charset="77"/>
              <a:ea typeface="IBM Eliot Sans Regular" charset="0"/>
              <a:cs typeface="IBM Eliot Sans Regular" charset="0"/>
              <a:sym typeface="Helvetica Neue"/>
            </a:endParaRPr>
          </a:p>
        </p:txBody>
      </p:sp>
      <p:sp>
        <p:nvSpPr>
          <p:cNvPr id="237" name="Shape 306"/>
          <p:cNvSpPr/>
          <p:nvPr/>
        </p:nvSpPr>
        <p:spPr>
          <a:xfrm>
            <a:off x="3689875" y="2575615"/>
            <a:ext cx="8240616" cy="1136957"/>
          </a:xfrm>
          <a:prstGeom prst="rect">
            <a:avLst/>
          </a:prstGeom>
          <a:solidFill>
            <a:srgbClr val="362F9F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/>
            <a:endParaRPr sz="1200">
              <a:solidFill>
                <a:srgbClr val="150957"/>
              </a:solidFill>
              <a:latin typeface="IBM Plex Sans" panose="020B0503050000000000" pitchFamily="34" charset="77"/>
              <a:ea typeface="IBM Eliot Sans Regular" charset="0"/>
              <a:cs typeface="IBM Eliot Sans Regular" charset="0"/>
              <a:sym typeface="Arial"/>
            </a:endParaRPr>
          </a:p>
        </p:txBody>
      </p:sp>
      <p:sp>
        <p:nvSpPr>
          <p:cNvPr id="262" name="Shape 295"/>
          <p:cNvSpPr txBox="1"/>
          <p:nvPr/>
        </p:nvSpPr>
        <p:spPr>
          <a:xfrm>
            <a:off x="3649510" y="5090980"/>
            <a:ext cx="8241943" cy="948573"/>
          </a:xfrm>
          <a:prstGeom prst="rect">
            <a:avLst/>
          </a:prstGeom>
          <a:solidFill>
            <a:srgbClr val="3047E4"/>
          </a:solidFill>
          <a:ln w="12700"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EFD2FF"/>
              </a:buClr>
              <a:buSzPct val="25000"/>
            </a:pPr>
            <a:endParaRPr lang="en-US" sz="667" dirty="0">
              <a:solidFill>
                <a:srgbClr val="FFFFFF"/>
              </a:solidFill>
              <a:latin typeface="IBM Plex Sans" panose="020B0503050000000000" pitchFamily="34" charset="77"/>
              <a:ea typeface="IBM Eliot Sans Regular" charset="0"/>
              <a:cs typeface="IBM Eliot Sans Regular" charset="0"/>
              <a:sym typeface="Helvetica Neue"/>
            </a:endParaRPr>
          </a:p>
        </p:txBody>
      </p:sp>
      <p:sp>
        <p:nvSpPr>
          <p:cNvPr id="131" name="Title 2"/>
          <p:cNvSpPr txBox="1">
            <a:spLocks/>
          </p:cNvSpPr>
          <p:nvPr/>
        </p:nvSpPr>
        <p:spPr>
          <a:xfrm>
            <a:off x="304800" y="294322"/>
            <a:ext cx="11484473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en-US" sz="2800" dirty="0" smtClean="0">
                <a:latin typeface="+mj-lt"/>
                <a:ea typeface="IBM Eliot Sans Regular" charset="0"/>
                <a:cs typeface="IBM Eliot Sans Regular" charset="0"/>
                <a:sym typeface="Helvetica Neue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IBM </a:t>
            </a: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Cloud Technologies</a:t>
            </a:r>
            <a:endParaRPr lang="en-US" sz="2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4" name="Shape 296"/>
          <p:cNvSpPr/>
          <p:nvPr/>
        </p:nvSpPr>
        <p:spPr>
          <a:xfrm>
            <a:off x="3688546" y="1488333"/>
            <a:ext cx="8241941" cy="949703"/>
          </a:xfrm>
          <a:prstGeom prst="rect">
            <a:avLst/>
          </a:prstGeom>
          <a:solidFill>
            <a:srgbClr val="211D7F"/>
          </a:solidFill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/>
            <a:endParaRPr sz="1400">
              <a:solidFill>
                <a:srgbClr val="150957"/>
              </a:solidFill>
              <a:latin typeface="IBM Plex Sans" panose="020B0503050000000000" pitchFamily="34" charset="77"/>
              <a:ea typeface="IBM Eliot Sans Regular" charset="0"/>
              <a:cs typeface="IBM Eliot Sans Regular" charset="0"/>
              <a:sym typeface="Arial"/>
            </a:endParaRPr>
          </a:p>
        </p:txBody>
      </p:sp>
      <p:sp>
        <p:nvSpPr>
          <p:cNvPr id="140" name="Shape 301"/>
          <p:cNvSpPr/>
          <p:nvPr/>
        </p:nvSpPr>
        <p:spPr>
          <a:xfrm>
            <a:off x="304800" y="3851948"/>
            <a:ext cx="3254060" cy="1094037"/>
          </a:xfrm>
          <a:prstGeom prst="rect">
            <a:avLst/>
          </a:prstGeom>
          <a:solidFill>
            <a:srgbClr val="140956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097280" tIns="60960" rIns="243840" bIns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533"/>
              </a:spcBef>
              <a:buClr>
                <a:srgbClr val="1BA3FF"/>
              </a:buClr>
              <a:buSzPct val="25000"/>
            </a:pPr>
            <a:r>
              <a:rPr lang="en-US" sz="1400" b="1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Cloud infrastructure</a:t>
            </a:r>
          </a:p>
          <a:p>
            <a:pPr>
              <a:lnSpc>
                <a:spcPct val="90000"/>
              </a:lnSpc>
              <a:spcBef>
                <a:spcPts val="533"/>
              </a:spcBef>
              <a:buClr>
                <a:srgbClr val="1BA3FF"/>
              </a:buClr>
              <a:buSzPct val="25000"/>
            </a:pPr>
            <a:r>
              <a:rPr lang="en-US" sz="14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A highly scalable, security enabled infrastructure</a:t>
            </a:r>
          </a:p>
        </p:txBody>
      </p:sp>
      <p:sp>
        <p:nvSpPr>
          <p:cNvPr id="141" name="Shape 301"/>
          <p:cNvSpPr/>
          <p:nvPr/>
        </p:nvSpPr>
        <p:spPr>
          <a:xfrm>
            <a:off x="343835" y="1488332"/>
            <a:ext cx="3254060" cy="948573"/>
          </a:xfrm>
          <a:prstGeom prst="rect">
            <a:avLst/>
          </a:prstGeom>
          <a:solidFill>
            <a:srgbClr val="211D7F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097280" tIns="60960" rIns="243840" bIns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533"/>
              </a:spcBef>
              <a:buClr>
                <a:srgbClr val="1BA3FF"/>
              </a:buClr>
              <a:buSzPct val="25000"/>
            </a:pPr>
            <a:r>
              <a:rPr lang="en-US" sz="1400" b="1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Data</a:t>
            </a:r>
          </a:p>
          <a:p>
            <a:pPr>
              <a:lnSpc>
                <a:spcPct val="90000"/>
              </a:lnSpc>
              <a:spcBef>
                <a:spcPts val="533"/>
              </a:spcBef>
              <a:buClr>
                <a:srgbClr val="1BA3FF"/>
              </a:buClr>
              <a:buSzPct val="25000"/>
            </a:pPr>
            <a:r>
              <a:rPr lang="en-US" sz="14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Tools to prepare data </a:t>
            </a:r>
            <a:br>
              <a:rPr lang="en-US" sz="14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</a:br>
            <a:r>
              <a:rPr lang="en-US" sz="14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for cognitive</a:t>
            </a:r>
          </a:p>
        </p:txBody>
      </p:sp>
      <p:sp>
        <p:nvSpPr>
          <p:cNvPr id="142" name="Shape 301"/>
          <p:cNvSpPr/>
          <p:nvPr/>
        </p:nvSpPr>
        <p:spPr>
          <a:xfrm>
            <a:off x="343835" y="2579581"/>
            <a:ext cx="3254060" cy="1141104"/>
          </a:xfrm>
          <a:prstGeom prst="rect">
            <a:avLst/>
          </a:prstGeom>
          <a:solidFill>
            <a:srgbClr val="362F9F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097280" tIns="60960" rIns="243840" bIns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533"/>
              </a:spcBef>
              <a:buClr>
                <a:srgbClr val="1BA3FF"/>
              </a:buClr>
              <a:buSzPct val="25000"/>
            </a:pPr>
            <a:r>
              <a:rPr lang="en-US" sz="1400" b="1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AI</a:t>
            </a:r>
          </a:p>
          <a:p>
            <a:pPr>
              <a:lnSpc>
                <a:spcPct val="90000"/>
              </a:lnSpc>
              <a:spcBef>
                <a:spcPts val="533"/>
              </a:spcBef>
              <a:buClr>
                <a:srgbClr val="1BA3FF"/>
              </a:buClr>
              <a:buSzPct val="25000"/>
            </a:pPr>
            <a:r>
              <a:rPr lang="en-US" sz="14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Cognitive building blocks for developers</a:t>
            </a:r>
          </a:p>
        </p:txBody>
      </p:sp>
      <p:sp>
        <p:nvSpPr>
          <p:cNvPr id="143" name="Shape 301"/>
          <p:cNvSpPr/>
          <p:nvPr/>
        </p:nvSpPr>
        <p:spPr>
          <a:xfrm>
            <a:off x="304800" y="5085235"/>
            <a:ext cx="3259851" cy="954319"/>
          </a:xfrm>
          <a:prstGeom prst="rect">
            <a:avLst/>
          </a:prstGeom>
          <a:solidFill>
            <a:srgbClr val="293FD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097280" tIns="60960" rIns="243840" bIns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533"/>
              </a:spcBef>
              <a:buClr>
                <a:srgbClr val="1BA3FF"/>
              </a:buClr>
              <a:buSzPct val="25000"/>
            </a:pPr>
            <a:r>
              <a:rPr lang="en-US" sz="1400" b="1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Applications, solutions &amp; services</a:t>
            </a:r>
          </a:p>
          <a:p>
            <a:pPr>
              <a:lnSpc>
                <a:spcPct val="90000"/>
              </a:lnSpc>
              <a:spcBef>
                <a:spcPts val="533"/>
              </a:spcBef>
              <a:buClr>
                <a:srgbClr val="1BA3FF"/>
              </a:buClr>
              <a:buSzPct val="25000"/>
            </a:pPr>
            <a:r>
              <a:rPr lang="en-US" sz="14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Targeted solutions for enterprise businesses</a:t>
            </a:r>
          </a:p>
        </p:txBody>
      </p:sp>
      <p:sp>
        <p:nvSpPr>
          <p:cNvPr id="144" name="Shape 295"/>
          <p:cNvSpPr txBox="1"/>
          <p:nvPr/>
        </p:nvSpPr>
        <p:spPr>
          <a:xfrm>
            <a:off x="3816796" y="1833376"/>
            <a:ext cx="1297440" cy="316955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spAutoFit/>
          </a:bodyPr>
          <a:lstStyle/>
          <a:p>
            <a:pPr>
              <a:lnSpc>
                <a:spcPct val="90000"/>
              </a:lnSpc>
              <a:buClr>
                <a:srgbClr val="EFD2FF"/>
              </a:buClr>
              <a:buSzPct val="25000"/>
            </a:pPr>
            <a:r>
              <a:rPr lang="en-US" sz="14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Ingestion</a:t>
            </a:r>
          </a:p>
        </p:txBody>
      </p:sp>
      <p:sp>
        <p:nvSpPr>
          <p:cNvPr id="146" name="Shape 305"/>
          <p:cNvSpPr txBox="1"/>
          <p:nvPr/>
        </p:nvSpPr>
        <p:spPr>
          <a:xfrm>
            <a:off x="3928435" y="2639412"/>
            <a:ext cx="984272" cy="414528"/>
          </a:xfrm>
          <a:prstGeom prst="rect">
            <a:avLst/>
          </a:prstGeom>
          <a:noFill/>
          <a:ln>
            <a:noFill/>
          </a:ln>
        </p:spPr>
        <p:txBody>
          <a:bodyPr lIns="85333" tIns="60933" rIns="0" bIns="60933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EFD2FF"/>
              </a:buClr>
              <a:buSzPct val="25000"/>
            </a:pPr>
            <a:r>
              <a:rPr lang="en-US" sz="12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Conversation</a:t>
            </a:r>
          </a:p>
        </p:txBody>
      </p:sp>
      <p:sp>
        <p:nvSpPr>
          <p:cNvPr id="147" name="Shape 307"/>
          <p:cNvSpPr txBox="1"/>
          <p:nvPr/>
        </p:nvSpPr>
        <p:spPr>
          <a:xfrm rot="16200000">
            <a:off x="3523634" y="2741857"/>
            <a:ext cx="562521" cy="230043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FFFEFF"/>
              </a:buClr>
              <a:buSzPct val="25000"/>
            </a:pPr>
            <a:r>
              <a:rPr lang="en-US" sz="933" dirty="0">
                <a:solidFill>
                  <a:srgbClr val="FFFFFF">
                    <a:alpha val="50000"/>
                  </a:srgbClr>
                </a:solidFill>
                <a:ea typeface="IBM Eliot Sans Regular" charset="0"/>
                <a:cs typeface="IBM Eliot Sans Regular" charset="0"/>
                <a:sym typeface="Helvetica Neue"/>
              </a:rPr>
              <a:t>API</a:t>
            </a:r>
          </a:p>
        </p:txBody>
      </p:sp>
      <p:sp>
        <p:nvSpPr>
          <p:cNvPr id="148" name="Shape 295"/>
          <p:cNvSpPr txBox="1"/>
          <p:nvPr/>
        </p:nvSpPr>
        <p:spPr>
          <a:xfrm>
            <a:off x="5489677" y="1833376"/>
            <a:ext cx="1297440" cy="316955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spAutoFit/>
          </a:bodyPr>
          <a:lstStyle/>
          <a:p>
            <a:pPr>
              <a:lnSpc>
                <a:spcPct val="90000"/>
              </a:lnSpc>
              <a:buClr>
                <a:srgbClr val="EFD2FF"/>
              </a:buClr>
              <a:buSzPct val="25000"/>
            </a:pPr>
            <a:r>
              <a:rPr lang="en-US" sz="14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Storage</a:t>
            </a:r>
          </a:p>
        </p:txBody>
      </p:sp>
      <p:sp>
        <p:nvSpPr>
          <p:cNvPr id="149" name="Shape 295"/>
          <p:cNvSpPr txBox="1"/>
          <p:nvPr/>
        </p:nvSpPr>
        <p:spPr>
          <a:xfrm>
            <a:off x="7127497" y="1833376"/>
            <a:ext cx="1297440" cy="316955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spAutoFit/>
          </a:bodyPr>
          <a:lstStyle/>
          <a:p>
            <a:pPr>
              <a:lnSpc>
                <a:spcPct val="90000"/>
              </a:lnSpc>
              <a:buClr>
                <a:srgbClr val="EFD2FF"/>
              </a:buClr>
              <a:buSzPct val="25000"/>
            </a:pPr>
            <a:r>
              <a:rPr lang="en-US" sz="14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Analytics</a:t>
            </a:r>
          </a:p>
        </p:txBody>
      </p:sp>
      <p:sp>
        <p:nvSpPr>
          <p:cNvPr id="150" name="Shape 295"/>
          <p:cNvSpPr txBox="1"/>
          <p:nvPr/>
        </p:nvSpPr>
        <p:spPr>
          <a:xfrm>
            <a:off x="8832868" y="1833376"/>
            <a:ext cx="1297440" cy="316955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spAutoFit/>
          </a:bodyPr>
          <a:lstStyle/>
          <a:p>
            <a:pPr>
              <a:lnSpc>
                <a:spcPct val="90000"/>
              </a:lnSpc>
              <a:buClr>
                <a:srgbClr val="EFD2FF"/>
              </a:buClr>
              <a:buSzPct val="25000"/>
            </a:pPr>
            <a:r>
              <a:rPr lang="en-US" sz="14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Deployment</a:t>
            </a:r>
          </a:p>
        </p:txBody>
      </p:sp>
      <p:sp>
        <p:nvSpPr>
          <p:cNvPr id="151" name="Shape 295"/>
          <p:cNvSpPr txBox="1"/>
          <p:nvPr/>
        </p:nvSpPr>
        <p:spPr>
          <a:xfrm>
            <a:off x="10491833" y="1833376"/>
            <a:ext cx="1297440" cy="316955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spAutoFit/>
          </a:bodyPr>
          <a:lstStyle/>
          <a:p>
            <a:pPr>
              <a:lnSpc>
                <a:spcPct val="90000"/>
              </a:lnSpc>
              <a:buClr>
                <a:srgbClr val="EFD2FF"/>
              </a:buClr>
              <a:buSzPct val="25000"/>
            </a:pPr>
            <a:r>
              <a:rPr lang="en-US" sz="14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Governance</a:t>
            </a:r>
          </a:p>
        </p:txBody>
      </p:sp>
      <p:sp>
        <p:nvSpPr>
          <p:cNvPr id="173" name="Shape 305"/>
          <p:cNvSpPr txBox="1"/>
          <p:nvPr/>
        </p:nvSpPr>
        <p:spPr>
          <a:xfrm>
            <a:off x="3928436" y="3220231"/>
            <a:ext cx="1071377" cy="414528"/>
          </a:xfrm>
          <a:prstGeom prst="rect">
            <a:avLst/>
          </a:prstGeom>
          <a:noFill/>
          <a:ln>
            <a:noFill/>
          </a:ln>
        </p:spPr>
        <p:txBody>
          <a:bodyPr lIns="85333" tIns="60933" rIns="121900" bIns="60933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EFD2FF"/>
              </a:buClr>
              <a:buSzPct val="25000"/>
            </a:pPr>
            <a:r>
              <a:rPr lang="en-US" sz="1200" dirty="0">
                <a:solidFill>
                  <a:srgbClr val="FFFFFF"/>
                </a:solidFill>
                <a:latin typeface="IBM Plex Sans" panose="020B0503050000000000" pitchFamily="34" charset="77"/>
                <a:ea typeface="IBM Eliot Sans Regular" charset="0"/>
                <a:cs typeface="IBM Eliot Sans Regular" charset="0"/>
                <a:sym typeface="Helvetica Neue"/>
              </a:rPr>
              <a:t>Visual </a:t>
            </a:r>
            <a:r>
              <a:rPr lang="en-US" sz="1200" dirty="0" smtClean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Recognition</a:t>
            </a:r>
            <a:endParaRPr lang="en-US" sz="1200" dirty="0">
              <a:solidFill>
                <a:srgbClr val="FFFFFF"/>
              </a:solidFill>
              <a:ea typeface="IBM Eliot Sans Regular" charset="0"/>
              <a:cs typeface="IBM Eliot Sans Regular" charset="0"/>
              <a:sym typeface="Helvetica Neue"/>
            </a:endParaRPr>
          </a:p>
        </p:txBody>
      </p:sp>
      <p:sp>
        <p:nvSpPr>
          <p:cNvPr id="174" name="Shape 307"/>
          <p:cNvSpPr txBox="1"/>
          <p:nvPr/>
        </p:nvSpPr>
        <p:spPr>
          <a:xfrm rot="16200000">
            <a:off x="3517203" y="3310811"/>
            <a:ext cx="575387" cy="230043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FFFEFF"/>
              </a:buClr>
              <a:buSzPct val="25000"/>
            </a:pPr>
            <a:r>
              <a:rPr lang="en-US" sz="933" dirty="0">
                <a:solidFill>
                  <a:srgbClr val="FFFFFF">
                    <a:alpha val="50000"/>
                  </a:srgbClr>
                </a:solidFill>
                <a:latin typeface="IBM Plex Sans" panose="020B0503050000000000" pitchFamily="34" charset="77"/>
                <a:ea typeface="IBM Eliot Sans Regular" charset="0"/>
                <a:cs typeface="IBM Eliot Sans Regular" charset="0"/>
                <a:sym typeface="Helvetica Neue"/>
              </a:rPr>
              <a:t>API</a:t>
            </a:r>
          </a:p>
        </p:txBody>
      </p:sp>
      <p:sp>
        <p:nvSpPr>
          <p:cNvPr id="176" name="Shape 305"/>
          <p:cNvSpPr txBox="1"/>
          <p:nvPr/>
        </p:nvSpPr>
        <p:spPr>
          <a:xfrm>
            <a:off x="5238375" y="2639412"/>
            <a:ext cx="970183" cy="414528"/>
          </a:xfrm>
          <a:prstGeom prst="rect">
            <a:avLst/>
          </a:prstGeom>
          <a:noFill/>
          <a:ln>
            <a:noFill/>
          </a:ln>
        </p:spPr>
        <p:txBody>
          <a:bodyPr lIns="85333" tIns="60933" rIns="121900" bIns="60933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EFD2FF"/>
              </a:buClr>
              <a:buSzPct val="25000"/>
            </a:pPr>
            <a:r>
              <a:rPr lang="en-US" sz="12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Discovery</a:t>
            </a:r>
          </a:p>
        </p:txBody>
      </p:sp>
      <p:sp>
        <p:nvSpPr>
          <p:cNvPr id="177" name="Shape 307"/>
          <p:cNvSpPr txBox="1"/>
          <p:nvPr/>
        </p:nvSpPr>
        <p:spPr>
          <a:xfrm rot="16200000">
            <a:off x="4833574" y="2741857"/>
            <a:ext cx="562521" cy="230043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FFFEFF"/>
              </a:buClr>
              <a:buSzPct val="25000"/>
            </a:pPr>
            <a:r>
              <a:rPr lang="en-US" sz="933" dirty="0" smtClean="0">
                <a:solidFill>
                  <a:srgbClr val="FFFFFF">
                    <a:alpha val="50000"/>
                  </a:srgbClr>
                </a:solidFill>
                <a:ea typeface="IBM Eliot Sans Regular" charset="0"/>
                <a:cs typeface="IBM Eliot Sans Regular" charset="0"/>
                <a:sym typeface="Helvetica Neue"/>
              </a:rPr>
              <a:t>API</a:t>
            </a:r>
            <a:endParaRPr lang="en-US" sz="933" dirty="0">
              <a:solidFill>
                <a:srgbClr val="FFFFFF">
                  <a:alpha val="50000"/>
                </a:srgbClr>
              </a:solidFill>
              <a:ea typeface="IBM Eliot Sans Regular" charset="0"/>
              <a:cs typeface="IBM Eliot Sans Regular" charset="0"/>
              <a:sym typeface="Helvetica Neue"/>
            </a:endParaRPr>
          </a:p>
        </p:txBody>
      </p:sp>
      <p:sp>
        <p:nvSpPr>
          <p:cNvPr id="179" name="Shape 305"/>
          <p:cNvSpPr txBox="1"/>
          <p:nvPr/>
        </p:nvSpPr>
        <p:spPr>
          <a:xfrm>
            <a:off x="5238375" y="3220231"/>
            <a:ext cx="970184" cy="414528"/>
          </a:xfrm>
          <a:prstGeom prst="rect">
            <a:avLst/>
          </a:prstGeom>
          <a:noFill/>
          <a:ln>
            <a:noFill/>
          </a:ln>
        </p:spPr>
        <p:txBody>
          <a:bodyPr lIns="85333" tIns="60933" rIns="121900" bIns="60933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EFD2FF"/>
              </a:buClr>
              <a:buSzPct val="25000"/>
            </a:pPr>
            <a:r>
              <a:rPr lang="en-US" sz="12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Speech</a:t>
            </a:r>
          </a:p>
        </p:txBody>
      </p:sp>
      <p:sp>
        <p:nvSpPr>
          <p:cNvPr id="180" name="Shape 307"/>
          <p:cNvSpPr txBox="1"/>
          <p:nvPr/>
        </p:nvSpPr>
        <p:spPr>
          <a:xfrm rot="16200000">
            <a:off x="4827141" y="3310811"/>
            <a:ext cx="575387" cy="230043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FFFEFF"/>
              </a:buClr>
              <a:buSzPct val="25000"/>
            </a:pPr>
            <a:r>
              <a:rPr lang="en-US" sz="933" dirty="0">
                <a:solidFill>
                  <a:srgbClr val="FFFFFF">
                    <a:alpha val="50000"/>
                  </a:srgbClr>
                </a:solidFill>
                <a:ea typeface="IBM Eliot Sans Regular" charset="0"/>
                <a:cs typeface="IBM Eliot Sans Regular" charset="0"/>
                <a:sym typeface="Helvetica Neue"/>
              </a:rPr>
              <a:t>API</a:t>
            </a:r>
          </a:p>
        </p:txBody>
      </p:sp>
      <p:sp>
        <p:nvSpPr>
          <p:cNvPr id="182" name="Shape 305"/>
          <p:cNvSpPr txBox="1"/>
          <p:nvPr/>
        </p:nvSpPr>
        <p:spPr>
          <a:xfrm>
            <a:off x="6541462" y="2639412"/>
            <a:ext cx="970183" cy="418523"/>
          </a:xfrm>
          <a:prstGeom prst="rect">
            <a:avLst/>
          </a:prstGeom>
          <a:noFill/>
          <a:ln>
            <a:noFill/>
          </a:ln>
        </p:spPr>
        <p:txBody>
          <a:bodyPr lIns="85333" tIns="60933" rIns="121900" bIns="60933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EFD2FF"/>
              </a:buClr>
              <a:buSzPct val="25000"/>
            </a:pPr>
            <a:r>
              <a:rPr lang="en-US" sz="12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Compare &amp; Comply</a:t>
            </a:r>
          </a:p>
        </p:txBody>
      </p:sp>
      <p:sp>
        <p:nvSpPr>
          <p:cNvPr id="183" name="Shape 307"/>
          <p:cNvSpPr txBox="1"/>
          <p:nvPr/>
        </p:nvSpPr>
        <p:spPr>
          <a:xfrm rot="16200000">
            <a:off x="6136661" y="2741857"/>
            <a:ext cx="562521" cy="230043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FFFEFF"/>
              </a:buClr>
              <a:buSzPct val="25000"/>
            </a:pPr>
            <a:r>
              <a:rPr lang="en-US" sz="933" dirty="0">
                <a:solidFill>
                  <a:srgbClr val="FFFFFF">
                    <a:alpha val="50000"/>
                  </a:srgbClr>
                </a:solidFill>
                <a:latin typeface="IBM Plex Sans" panose="020B0503050000000000" pitchFamily="34" charset="77"/>
                <a:ea typeface="IBM Eliot Sans Regular" charset="0"/>
                <a:cs typeface="IBM Eliot Sans Regular" charset="0"/>
                <a:sym typeface="Helvetica Neue"/>
              </a:rPr>
              <a:t>API</a:t>
            </a:r>
          </a:p>
        </p:txBody>
      </p:sp>
      <p:sp>
        <p:nvSpPr>
          <p:cNvPr id="191" name="Shape 305"/>
          <p:cNvSpPr txBox="1"/>
          <p:nvPr/>
        </p:nvSpPr>
        <p:spPr>
          <a:xfrm>
            <a:off x="6541460" y="3220231"/>
            <a:ext cx="1073717" cy="426720"/>
          </a:xfrm>
          <a:prstGeom prst="rect">
            <a:avLst/>
          </a:prstGeom>
          <a:noFill/>
          <a:ln>
            <a:noFill/>
          </a:ln>
        </p:spPr>
        <p:txBody>
          <a:bodyPr lIns="85333" tIns="60933" rIns="121900" bIns="60933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EFD2FF"/>
              </a:buClr>
              <a:buSzPct val="25000"/>
            </a:pPr>
            <a:r>
              <a:rPr lang="en-US" sz="12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Document </a:t>
            </a:r>
            <a:r>
              <a:rPr lang="en-US" sz="1200" dirty="0" smtClean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Conversion</a:t>
            </a:r>
            <a:endParaRPr lang="en-US" sz="1200" dirty="0">
              <a:solidFill>
                <a:srgbClr val="FFFFFF"/>
              </a:solidFill>
              <a:ea typeface="IBM Eliot Sans Regular" charset="0"/>
              <a:cs typeface="IBM Eliot Sans Regular" charset="0"/>
              <a:sym typeface="Helvetica Neue"/>
            </a:endParaRPr>
          </a:p>
        </p:txBody>
      </p:sp>
      <p:sp>
        <p:nvSpPr>
          <p:cNvPr id="195" name="Shape 307"/>
          <p:cNvSpPr txBox="1"/>
          <p:nvPr/>
        </p:nvSpPr>
        <p:spPr>
          <a:xfrm rot="16200000">
            <a:off x="6130228" y="3310811"/>
            <a:ext cx="575387" cy="230043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FFFEFF"/>
              </a:buClr>
              <a:buSzPct val="25000"/>
            </a:pPr>
            <a:r>
              <a:rPr lang="en-US" sz="933" dirty="0">
                <a:solidFill>
                  <a:srgbClr val="FFFFFF">
                    <a:alpha val="50000"/>
                  </a:srgbClr>
                </a:solidFill>
                <a:ea typeface="IBM Eliot Sans Regular" charset="0"/>
                <a:cs typeface="IBM Eliot Sans Regular" charset="0"/>
                <a:sym typeface="Helvetica Neue"/>
              </a:rPr>
              <a:t>API</a:t>
            </a:r>
          </a:p>
        </p:txBody>
      </p:sp>
      <p:sp>
        <p:nvSpPr>
          <p:cNvPr id="203" name="Shape 305"/>
          <p:cNvSpPr txBox="1"/>
          <p:nvPr/>
        </p:nvSpPr>
        <p:spPr>
          <a:xfrm>
            <a:off x="7852728" y="2639412"/>
            <a:ext cx="1237909" cy="414528"/>
          </a:xfrm>
          <a:prstGeom prst="rect">
            <a:avLst/>
          </a:prstGeom>
          <a:noFill/>
          <a:ln>
            <a:noFill/>
          </a:ln>
        </p:spPr>
        <p:txBody>
          <a:bodyPr lIns="85333" tIns="60933" rIns="121900" bIns="60933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EFD2FF"/>
              </a:buClr>
              <a:buSzPct val="25000"/>
            </a:pPr>
            <a:r>
              <a:rPr lang="en-US" sz="12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DLaaS</a:t>
            </a:r>
          </a:p>
        </p:txBody>
      </p:sp>
      <p:sp>
        <p:nvSpPr>
          <p:cNvPr id="207" name="Shape 307"/>
          <p:cNvSpPr txBox="1"/>
          <p:nvPr/>
        </p:nvSpPr>
        <p:spPr>
          <a:xfrm rot="16200000">
            <a:off x="7457922" y="2741856"/>
            <a:ext cx="562521" cy="230043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FFFEFF"/>
              </a:buClr>
              <a:buSzPct val="25000"/>
            </a:pPr>
            <a:r>
              <a:rPr lang="en-US" sz="933" dirty="0">
                <a:solidFill>
                  <a:srgbClr val="FFFFFF">
                    <a:alpha val="50000"/>
                  </a:srgbClr>
                </a:solidFill>
                <a:ea typeface="IBM Eliot Sans Regular" charset="0"/>
                <a:cs typeface="IBM Eliot Sans Regular" charset="0"/>
                <a:sym typeface="Helvetica Neue"/>
              </a:rPr>
              <a:t>API</a:t>
            </a:r>
          </a:p>
        </p:txBody>
      </p:sp>
      <p:sp>
        <p:nvSpPr>
          <p:cNvPr id="212" name="Shape 305"/>
          <p:cNvSpPr txBox="1"/>
          <p:nvPr/>
        </p:nvSpPr>
        <p:spPr>
          <a:xfrm>
            <a:off x="7852727" y="3220231"/>
            <a:ext cx="1249235" cy="414528"/>
          </a:xfrm>
          <a:prstGeom prst="rect">
            <a:avLst/>
          </a:prstGeom>
          <a:noFill/>
          <a:ln>
            <a:noFill/>
          </a:ln>
        </p:spPr>
        <p:txBody>
          <a:bodyPr lIns="85333" tIns="60933" rIns="121900" bIns="60933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EFD2FF"/>
              </a:buClr>
              <a:buSzPct val="25000"/>
            </a:pPr>
            <a:r>
              <a:rPr lang="en-US" sz="1200" dirty="0">
                <a:solidFill>
                  <a:srgbClr val="FFFFFF"/>
                </a:solidFill>
                <a:latin typeface="IBM Plex Sans" panose="020B0503050000000000" pitchFamily="34" charset="77"/>
                <a:ea typeface="IBM Eliot Sans Regular" charset="0"/>
                <a:cs typeface="IBM Eliot Sans Regular" charset="0"/>
                <a:sym typeface="Helvetica Neue"/>
              </a:rPr>
              <a:t>Nat Language Understanding</a:t>
            </a:r>
          </a:p>
        </p:txBody>
      </p:sp>
      <p:sp>
        <p:nvSpPr>
          <p:cNvPr id="213" name="Shape 307"/>
          <p:cNvSpPr txBox="1"/>
          <p:nvPr/>
        </p:nvSpPr>
        <p:spPr>
          <a:xfrm rot="16200000">
            <a:off x="7451488" y="3310811"/>
            <a:ext cx="575387" cy="230043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FFFEFF"/>
              </a:buClr>
              <a:buSzPct val="25000"/>
            </a:pPr>
            <a:r>
              <a:rPr lang="en-US" sz="933" dirty="0">
                <a:solidFill>
                  <a:srgbClr val="FFFFFF">
                    <a:alpha val="50000"/>
                  </a:srgbClr>
                </a:solidFill>
                <a:ea typeface="IBM Eliot Sans Regular" charset="0"/>
                <a:cs typeface="IBM Eliot Sans Regular" charset="0"/>
                <a:sym typeface="Helvetica Neue"/>
              </a:rPr>
              <a:t>API</a:t>
            </a:r>
          </a:p>
        </p:txBody>
      </p:sp>
      <p:sp>
        <p:nvSpPr>
          <p:cNvPr id="215" name="Shape 305"/>
          <p:cNvSpPr txBox="1"/>
          <p:nvPr/>
        </p:nvSpPr>
        <p:spPr>
          <a:xfrm>
            <a:off x="9463626" y="3220231"/>
            <a:ext cx="1084925" cy="414528"/>
          </a:xfrm>
          <a:prstGeom prst="rect">
            <a:avLst/>
          </a:prstGeom>
          <a:noFill/>
          <a:ln>
            <a:noFill/>
          </a:ln>
        </p:spPr>
        <p:txBody>
          <a:bodyPr lIns="85333" tIns="60933" rIns="121900" bIns="60933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EFD2FF"/>
              </a:buClr>
              <a:buSzPct val="25000"/>
            </a:pPr>
            <a:r>
              <a:rPr lang="en-US" sz="12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Nat Language Classifier</a:t>
            </a:r>
          </a:p>
        </p:txBody>
      </p:sp>
      <p:sp>
        <p:nvSpPr>
          <p:cNvPr id="219" name="Shape 307"/>
          <p:cNvSpPr txBox="1"/>
          <p:nvPr/>
        </p:nvSpPr>
        <p:spPr>
          <a:xfrm rot="16200000">
            <a:off x="9038964" y="3297210"/>
            <a:ext cx="575387" cy="25724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FFFEFF"/>
              </a:buClr>
              <a:buSzPct val="25000"/>
            </a:pPr>
            <a:r>
              <a:rPr lang="en-US" sz="933" dirty="0" smtClean="0">
                <a:solidFill>
                  <a:srgbClr val="FFFFFF">
                    <a:alpha val="50000"/>
                  </a:srgbClr>
                </a:solidFill>
                <a:ea typeface="IBM Eliot Sans Regular" charset="0"/>
                <a:cs typeface="IBM Eliot Sans Regular" charset="0"/>
                <a:sym typeface="Helvetica Neue"/>
              </a:rPr>
              <a:t>API</a:t>
            </a:r>
            <a:endParaRPr lang="en-US" sz="933" dirty="0">
              <a:solidFill>
                <a:srgbClr val="FFFFFF">
                  <a:alpha val="50000"/>
                </a:srgbClr>
              </a:solidFill>
              <a:ea typeface="IBM Eliot Sans Regular" charset="0"/>
              <a:cs typeface="IBM Eliot Sans Regular" charset="0"/>
              <a:sym typeface="Helvetica Neue"/>
            </a:endParaRPr>
          </a:p>
        </p:txBody>
      </p:sp>
      <p:sp>
        <p:nvSpPr>
          <p:cNvPr id="227" name="Shape 305"/>
          <p:cNvSpPr txBox="1"/>
          <p:nvPr/>
        </p:nvSpPr>
        <p:spPr>
          <a:xfrm>
            <a:off x="9463626" y="2639412"/>
            <a:ext cx="1084925" cy="414528"/>
          </a:xfrm>
          <a:prstGeom prst="rect">
            <a:avLst/>
          </a:prstGeom>
          <a:noFill/>
          <a:ln>
            <a:noFill/>
          </a:ln>
        </p:spPr>
        <p:txBody>
          <a:bodyPr lIns="85333" tIns="60933" rIns="121900" bIns="60933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EFD2FF"/>
              </a:buClr>
              <a:buSzPct val="25000"/>
            </a:pPr>
            <a:r>
              <a:rPr lang="en-US" sz="12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Tone</a:t>
            </a:r>
            <a:br>
              <a:rPr lang="en-US" sz="12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</a:br>
            <a:r>
              <a:rPr lang="en-US" sz="12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Analyzer</a:t>
            </a:r>
          </a:p>
        </p:txBody>
      </p:sp>
      <p:sp>
        <p:nvSpPr>
          <p:cNvPr id="235" name="Shape 307"/>
          <p:cNvSpPr txBox="1"/>
          <p:nvPr/>
        </p:nvSpPr>
        <p:spPr>
          <a:xfrm rot="16200000">
            <a:off x="9045398" y="2730352"/>
            <a:ext cx="562521" cy="25724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FFFEFF"/>
              </a:buClr>
              <a:buSzPct val="25000"/>
            </a:pPr>
            <a:r>
              <a:rPr lang="en-US" sz="933" dirty="0">
                <a:solidFill>
                  <a:srgbClr val="FFFFFF">
                    <a:alpha val="50000"/>
                  </a:srgbClr>
                </a:solidFill>
                <a:ea typeface="IBM Eliot Sans Regular" charset="0"/>
                <a:cs typeface="IBM Eliot Sans Regular" charset="0"/>
                <a:sym typeface="Helvetica Neue"/>
              </a:rPr>
              <a:t>API</a:t>
            </a:r>
          </a:p>
        </p:txBody>
      </p:sp>
      <p:sp>
        <p:nvSpPr>
          <p:cNvPr id="238" name="Shape 305"/>
          <p:cNvSpPr txBox="1"/>
          <p:nvPr/>
        </p:nvSpPr>
        <p:spPr>
          <a:xfrm>
            <a:off x="10923087" y="2639412"/>
            <a:ext cx="1007400" cy="414528"/>
          </a:xfrm>
          <a:prstGeom prst="rect">
            <a:avLst/>
          </a:prstGeom>
          <a:noFill/>
          <a:ln>
            <a:noFill/>
          </a:ln>
        </p:spPr>
        <p:txBody>
          <a:bodyPr lIns="85333" tIns="60933" rIns="121900" bIns="60933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EFD2FF"/>
              </a:buClr>
              <a:buSzPct val="25000"/>
            </a:pPr>
            <a:r>
              <a:rPr lang="en-US" sz="12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Personal</a:t>
            </a:r>
            <a:br>
              <a:rPr lang="en-US" sz="12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</a:br>
            <a:r>
              <a:rPr lang="en-US" sz="12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Insight</a:t>
            </a:r>
          </a:p>
        </p:txBody>
      </p:sp>
      <p:sp>
        <p:nvSpPr>
          <p:cNvPr id="240" name="Shape 307"/>
          <p:cNvSpPr txBox="1"/>
          <p:nvPr/>
        </p:nvSpPr>
        <p:spPr>
          <a:xfrm rot="16200000">
            <a:off x="10504858" y="2730352"/>
            <a:ext cx="562521" cy="25724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FFFEFF"/>
              </a:buClr>
              <a:buSzPct val="25000"/>
            </a:pPr>
            <a:r>
              <a:rPr lang="en-US" sz="933" dirty="0">
                <a:solidFill>
                  <a:srgbClr val="FFFFFF">
                    <a:alpha val="50000"/>
                  </a:srgbClr>
                </a:solidFill>
                <a:ea typeface="IBM Eliot Sans Regular" charset="0"/>
                <a:cs typeface="IBM Eliot Sans Regular" charset="0"/>
                <a:sym typeface="Helvetica Neue"/>
              </a:rPr>
              <a:t>API</a:t>
            </a:r>
          </a:p>
        </p:txBody>
      </p:sp>
      <p:sp>
        <p:nvSpPr>
          <p:cNvPr id="242" name="Shape 305"/>
          <p:cNvSpPr txBox="1"/>
          <p:nvPr/>
        </p:nvSpPr>
        <p:spPr>
          <a:xfrm>
            <a:off x="10923087" y="3220229"/>
            <a:ext cx="1007400" cy="414528"/>
          </a:xfrm>
          <a:prstGeom prst="rect">
            <a:avLst/>
          </a:prstGeom>
          <a:noFill/>
          <a:ln>
            <a:noFill/>
          </a:ln>
        </p:spPr>
        <p:txBody>
          <a:bodyPr lIns="85333" tIns="60933" rIns="121900" bIns="60933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EFD2FF"/>
              </a:buClr>
              <a:buSzPct val="25000"/>
            </a:pPr>
            <a:r>
              <a:rPr lang="en-US" sz="12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Knowledge</a:t>
            </a:r>
            <a:br>
              <a:rPr lang="en-US" sz="12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</a:br>
            <a:r>
              <a:rPr lang="en-US" sz="12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Query</a:t>
            </a:r>
          </a:p>
        </p:txBody>
      </p:sp>
      <p:sp>
        <p:nvSpPr>
          <p:cNvPr id="243" name="Shape 307"/>
          <p:cNvSpPr txBox="1"/>
          <p:nvPr/>
        </p:nvSpPr>
        <p:spPr>
          <a:xfrm rot="16200000">
            <a:off x="10498425" y="3296253"/>
            <a:ext cx="575388" cy="25724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FFFEFF"/>
              </a:buClr>
              <a:buSzPct val="25000"/>
            </a:pPr>
            <a:r>
              <a:rPr lang="en-US" sz="933" dirty="0">
                <a:solidFill>
                  <a:srgbClr val="FFFFFF">
                    <a:alpha val="50000"/>
                  </a:srgbClr>
                </a:solidFill>
                <a:ea typeface="IBM Eliot Sans Regular" charset="0"/>
                <a:cs typeface="IBM Eliot Sans Regular" charset="0"/>
                <a:sym typeface="Helvetica Neue"/>
              </a:rPr>
              <a:t>API</a:t>
            </a:r>
          </a:p>
        </p:txBody>
      </p:sp>
      <p:pic>
        <p:nvPicPr>
          <p:cNvPr id="245" name="Picture 2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47" y="1687268"/>
            <a:ext cx="558800" cy="533409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26" y="2825849"/>
            <a:ext cx="553021" cy="584456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45" y="4152502"/>
            <a:ext cx="574333" cy="511805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24" y="5263406"/>
            <a:ext cx="676148" cy="596808"/>
          </a:xfrm>
          <a:prstGeom prst="rect">
            <a:avLst/>
          </a:prstGeom>
          <a:noFill/>
        </p:spPr>
      </p:pic>
      <p:sp>
        <p:nvSpPr>
          <p:cNvPr id="252" name="Shape 294"/>
          <p:cNvSpPr txBox="1"/>
          <p:nvPr/>
        </p:nvSpPr>
        <p:spPr>
          <a:xfrm>
            <a:off x="3671843" y="3840226"/>
            <a:ext cx="2383868" cy="347405"/>
          </a:xfrm>
          <a:prstGeom prst="rect">
            <a:avLst/>
          </a:prstGeom>
          <a:noFill/>
          <a:ln w="12700"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lnSpc>
                <a:spcPct val="90000"/>
              </a:lnSpc>
              <a:buClr>
                <a:srgbClr val="FFFEFF"/>
              </a:buClr>
              <a:buSzPct val="25000"/>
              <a:buFont typeface="Arial"/>
              <a:defRPr sz="8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  <a:latin typeface="+mn-lt"/>
                <a:ea typeface="IBM Eliot Sans Regular" charset="0"/>
                <a:cs typeface="IBM Eliot Sans Regular" charset="0"/>
                <a:sym typeface="Helvetica Neue"/>
              </a:rPr>
              <a:t>Cloud Integration</a:t>
            </a:r>
          </a:p>
        </p:txBody>
      </p:sp>
      <p:sp>
        <p:nvSpPr>
          <p:cNvPr id="253" name="Shape 295"/>
          <p:cNvSpPr txBox="1"/>
          <p:nvPr/>
        </p:nvSpPr>
        <p:spPr>
          <a:xfrm>
            <a:off x="3649511" y="4314393"/>
            <a:ext cx="1040429" cy="642409"/>
          </a:xfrm>
          <a:prstGeom prst="rect">
            <a:avLst/>
          </a:prstGeom>
          <a:noFill/>
          <a:ln w="12700"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EFD2FF"/>
              </a:buClr>
              <a:buSzPct val="25000"/>
            </a:pPr>
            <a:r>
              <a:rPr lang="en-US" sz="12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Networking</a:t>
            </a:r>
          </a:p>
        </p:txBody>
      </p:sp>
      <p:sp>
        <p:nvSpPr>
          <p:cNvPr id="254" name="Shape 295"/>
          <p:cNvSpPr txBox="1"/>
          <p:nvPr/>
        </p:nvSpPr>
        <p:spPr>
          <a:xfrm>
            <a:off x="4841631" y="4314392"/>
            <a:ext cx="1040429" cy="643315"/>
          </a:xfrm>
          <a:prstGeom prst="rect">
            <a:avLst/>
          </a:prstGeom>
          <a:noFill/>
          <a:ln w="12700"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EFD2FF"/>
              </a:buClr>
              <a:buSzPct val="25000"/>
            </a:pPr>
            <a:r>
              <a:rPr lang="en-US" sz="12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Security</a:t>
            </a:r>
          </a:p>
        </p:txBody>
      </p:sp>
      <p:sp>
        <p:nvSpPr>
          <p:cNvPr id="255" name="Shape 295"/>
          <p:cNvSpPr txBox="1"/>
          <p:nvPr/>
        </p:nvSpPr>
        <p:spPr>
          <a:xfrm>
            <a:off x="6033751" y="4314393"/>
            <a:ext cx="1183105" cy="643316"/>
          </a:xfrm>
          <a:prstGeom prst="rect">
            <a:avLst/>
          </a:prstGeom>
          <a:noFill/>
          <a:ln w="12700">
            <a:noFill/>
          </a:ln>
        </p:spPr>
        <p:txBody>
          <a:bodyPr wrap="square"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lnSpc>
                <a:spcPct val="90000"/>
              </a:lnSpc>
              <a:buClr>
                <a:srgbClr val="EFD2FF"/>
              </a:buClr>
              <a:buSzPct val="25000"/>
              <a:buFont typeface="Arial"/>
              <a:defRPr sz="800">
                <a:solidFill>
                  <a:srgbClr val="EFD2FF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z="1200" dirty="0">
                <a:solidFill>
                  <a:srgbClr val="FFFFFF"/>
                </a:solidFill>
                <a:latin typeface="+mn-lt"/>
                <a:ea typeface="IBM Eliot Sans Regular" charset="0"/>
                <a:cs typeface="IBM Eliot Sans Regular" charset="0"/>
                <a:sym typeface="Helvetica Neue"/>
              </a:rPr>
              <a:t>Core Enterprise </a:t>
            </a:r>
            <a:r>
              <a:rPr lang="en-US" sz="1200" dirty="0" smtClean="0">
                <a:solidFill>
                  <a:srgbClr val="FFFFFF"/>
                </a:solidFill>
                <a:latin typeface="+mn-lt"/>
                <a:ea typeface="IBM Eliot Sans Regular" charset="0"/>
                <a:cs typeface="IBM Eliot Sans Regular" charset="0"/>
                <a:sym typeface="Helvetica Neue"/>
              </a:rPr>
              <a:t>Infrastructure</a:t>
            </a:r>
            <a:endParaRPr lang="en-US" sz="1200" dirty="0">
              <a:solidFill>
                <a:srgbClr val="FFFFFF"/>
              </a:solidFill>
              <a:latin typeface="+mn-lt"/>
              <a:ea typeface="IBM Eliot Sans Regular" charset="0"/>
              <a:cs typeface="IBM Eliot Sans Regular" charset="0"/>
              <a:sym typeface="Helvetica Neue"/>
            </a:endParaRPr>
          </a:p>
        </p:txBody>
      </p:sp>
      <p:sp>
        <p:nvSpPr>
          <p:cNvPr id="256" name="Shape 295"/>
          <p:cNvSpPr txBox="1"/>
          <p:nvPr/>
        </p:nvSpPr>
        <p:spPr>
          <a:xfrm>
            <a:off x="7291763" y="4314393"/>
            <a:ext cx="1040429" cy="643316"/>
          </a:xfrm>
          <a:prstGeom prst="rect">
            <a:avLst/>
          </a:prstGeom>
          <a:noFill/>
          <a:ln w="12700">
            <a:noFill/>
          </a:ln>
        </p:spPr>
        <p:txBody>
          <a:bodyPr wrap="square"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lnSpc>
                <a:spcPct val="90000"/>
              </a:lnSpc>
              <a:buClr>
                <a:srgbClr val="EFD2FF"/>
              </a:buClr>
              <a:buSzPct val="25000"/>
              <a:buFont typeface="Arial"/>
              <a:defRPr sz="800">
                <a:solidFill>
                  <a:srgbClr val="EFD2FF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z="1200" dirty="0">
                <a:solidFill>
                  <a:srgbClr val="FFFFFF"/>
                </a:solidFill>
                <a:latin typeface="+mn-lt"/>
                <a:ea typeface="IBM Eliot Sans Regular" charset="0"/>
                <a:cs typeface="IBM Eliot Sans Regular" charset="0"/>
                <a:sym typeface="Helvetica Neue"/>
              </a:rPr>
              <a:t>Cognitive</a:t>
            </a:r>
          </a:p>
          <a:p>
            <a:r>
              <a:rPr lang="en-US" sz="1200" dirty="0">
                <a:solidFill>
                  <a:srgbClr val="FFFFFF"/>
                </a:solidFill>
                <a:latin typeface="+mn-lt"/>
                <a:ea typeface="IBM Eliot Sans Regular" charset="0"/>
                <a:cs typeface="IBM Eliot Sans Regular" charset="0"/>
                <a:sym typeface="Helvetica Neue"/>
              </a:rPr>
              <a:t>Systems</a:t>
            </a:r>
          </a:p>
        </p:txBody>
      </p:sp>
      <p:sp>
        <p:nvSpPr>
          <p:cNvPr id="257" name="Shape 295"/>
          <p:cNvSpPr txBox="1"/>
          <p:nvPr/>
        </p:nvSpPr>
        <p:spPr>
          <a:xfrm>
            <a:off x="8483883" y="4314393"/>
            <a:ext cx="1040429" cy="643316"/>
          </a:xfrm>
          <a:prstGeom prst="rect">
            <a:avLst/>
          </a:prstGeom>
          <a:noFill/>
          <a:ln w="12700">
            <a:noFill/>
          </a:ln>
        </p:spPr>
        <p:txBody>
          <a:bodyPr wrap="square"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lnSpc>
                <a:spcPct val="90000"/>
              </a:lnSpc>
              <a:buClr>
                <a:srgbClr val="EFD2FF"/>
              </a:buClr>
              <a:buSzPct val="25000"/>
              <a:buFont typeface="Arial"/>
              <a:defRPr sz="800">
                <a:solidFill>
                  <a:srgbClr val="EFD2FF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z="1200" dirty="0">
                <a:solidFill>
                  <a:srgbClr val="FFFFFF"/>
                </a:solidFill>
                <a:latin typeface="+mn-lt"/>
                <a:ea typeface="IBM Eliot Sans Regular" charset="0"/>
                <a:cs typeface="IBM Eliot Sans Regular" charset="0"/>
                <a:sym typeface="Helvetica Neue"/>
              </a:rPr>
              <a:t>Virtual</a:t>
            </a:r>
            <a:r>
              <a:rPr lang="en-US" sz="1067" dirty="0">
                <a:solidFill>
                  <a:srgbClr val="FFFFFF"/>
                </a:solidFill>
                <a:latin typeface="IBM Plex Sans" panose="020B0503050000000000" pitchFamily="34" charset="77"/>
                <a:ea typeface="IBM Eliot Sans Regular" charset="0"/>
                <a:cs typeface="IBM Eliot Sans Regular" charset="0"/>
                <a:sym typeface="Helvetica Neue"/>
              </a:rPr>
              <a:t> </a:t>
            </a:r>
            <a:r>
              <a:rPr lang="en-US" sz="1200" dirty="0">
                <a:solidFill>
                  <a:srgbClr val="FFFFFF"/>
                </a:solidFill>
                <a:latin typeface="+mn-lt"/>
                <a:ea typeface="IBM Eliot Sans Regular" charset="0"/>
                <a:cs typeface="IBM Eliot Sans Regular" charset="0"/>
                <a:sym typeface="Helvetica Neue"/>
              </a:rPr>
              <a:t>Servers</a:t>
            </a:r>
          </a:p>
        </p:txBody>
      </p:sp>
      <p:sp>
        <p:nvSpPr>
          <p:cNvPr id="258" name="Shape 295"/>
          <p:cNvSpPr txBox="1"/>
          <p:nvPr/>
        </p:nvSpPr>
        <p:spPr>
          <a:xfrm>
            <a:off x="10868120" y="4314393"/>
            <a:ext cx="1040429" cy="643316"/>
          </a:xfrm>
          <a:prstGeom prst="rect">
            <a:avLst/>
          </a:prstGeom>
          <a:noFill/>
          <a:ln w="12700"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EFD2FF"/>
              </a:buClr>
              <a:buSzPct val="25000"/>
            </a:pPr>
            <a:r>
              <a:rPr lang="en-US" sz="12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File</a:t>
            </a:r>
            <a:r>
              <a:rPr lang="en-US" sz="1067" dirty="0">
                <a:solidFill>
                  <a:srgbClr val="FFFFFF"/>
                </a:solidFill>
                <a:latin typeface="IBM Plex Sans" panose="020B0503050000000000" pitchFamily="34" charset="77"/>
                <a:ea typeface="IBM Eliot Sans Regular" charset="0"/>
                <a:cs typeface="IBM Eliot Sans Regular" charset="0"/>
                <a:sym typeface="Helvetica Neue"/>
              </a:rPr>
              <a:t> </a:t>
            </a:r>
            <a:r>
              <a:rPr lang="en-US" sz="12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Storage</a:t>
            </a:r>
          </a:p>
        </p:txBody>
      </p:sp>
      <p:sp>
        <p:nvSpPr>
          <p:cNvPr id="259" name="Shape 295"/>
          <p:cNvSpPr txBox="1"/>
          <p:nvPr/>
        </p:nvSpPr>
        <p:spPr>
          <a:xfrm>
            <a:off x="9676003" y="4322209"/>
            <a:ext cx="1040429" cy="643315"/>
          </a:xfrm>
          <a:prstGeom prst="rect">
            <a:avLst/>
          </a:prstGeom>
          <a:noFill/>
          <a:ln w="12700"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EFD2FF"/>
              </a:buClr>
              <a:buSzPct val="25000"/>
            </a:pPr>
            <a:r>
              <a:rPr lang="en-US" sz="12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Object Storage</a:t>
            </a:r>
          </a:p>
        </p:txBody>
      </p:sp>
      <p:sp>
        <p:nvSpPr>
          <p:cNvPr id="260" name="Shape 294"/>
          <p:cNvSpPr txBox="1"/>
          <p:nvPr/>
        </p:nvSpPr>
        <p:spPr>
          <a:xfrm>
            <a:off x="6059289" y="3840226"/>
            <a:ext cx="3443057" cy="347405"/>
          </a:xfrm>
          <a:prstGeom prst="rect">
            <a:avLst/>
          </a:prstGeom>
          <a:noFill/>
          <a:ln w="12700"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FFFEFF"/>
              </a:buClr>
              <a:buSzPct val="25000"/>
            </a:pPr>
            <a:r>
              <a:rPr lang="en-US" sz="14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Cognitive Micro-services</a:t>
            </a:r>
          </a:p>
        </p:txBody>
      </p:sp>
      <p:sp>
        <p:nvSpPr>
          <p:cNvPr id="261" name="Shape 294"/>
          <p:cNvSpPr txBox="1"/>
          <p:nvPr/>
        </p:nvSpPr>
        <p:spPr>
          <a:xfrm>
            <a:off x="9502346" y="3840226"/>
            <a:ext cx="2389107" cy="347405"/>
          </a:xfrm>
          <a:prstGeom prst="rect">
            <a:avLst/>
          </a:prstGeom>
          <a:noFill/>
          <a:ln w="12700"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lnSpc>
                <a:spcPct val="90000"/>
              </a:lnSpc>
              <a:buClr>
                <a:srgbClr val="FFFEFF"/>
              </a:buClr>
              <a:buSzPct val="25000"/>
              <a:buFont typeface="Arial"/>
              <a:defRPr sz="8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  <a:latin typeface="+mn-lt"/>
                <a:ea typeface="IBM Eliot Sans Regular" charset="0"/>
                <a:cs typeface="IBM Eliot Sans Regular" charset="0"/>
                <a:sym typeface="Helvetica Neue"/>
              </a:rPr>
              <a:t>DevOps Tooling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653325" y="5090980"/>
            <a:ext cx="0" cy="954319"/>
          </a:xfrm>
          <a:prstGeom prst="line">
            <a:avLst/>
          </a:prstGeom>
          <a:ln w="952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5702020" y="5090980"/>
            <a:ext cx="0" cy="954319"/>
          </a:xfrm>
          <a:prstGeom prst="line">
            <a:avLst/>
          </a:prstGeom>
          <a:ln w="952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611361" y="5090980"/>
            <a:ext cx="0" cy="954319"/>
          </a:xfrm>
          <a:prstGeom prst="line">
            <a:avLst/>
          </a:prstGeom>
          <a:ln w="952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7660056" y="5090980"/>
            <a:ext cx="0" cy="954319"/>
          </a:xfrm>
          <a:prstGeom prst="line">
            <a:avLst/>
          </a:prstGeom>
          <a:ln w="952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8708750" y="5090980"/>
            <a:ext cx="0" cy="954319"/>
          </a:xfrm>
          <a:prstGeom prst="line">
            <a:avLst/>
          </a:prstGeom>
          <a:ln w="952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9757445" y="5090980"/>
            <a:ext cx="0" cy="954319"/>
          </a:xfrm>
          <a:prstGeom prst="line">
            <a:avLst/>
          </a:prstGeom>
          <a:ln w="952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10887632" y="5090980"/>
            <a:ext cx="0" cy="954319"/>
          </a:xfrm>
          <a:prstGeom prst="line">
            <a:avLst/>
          </a:prstGeom>
          <a:ln w="952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4997428" y="2566949"/>
            <a:ext cx="0" cy="1146577"/>
          </a:xfrm>
          <a:prstGeom prst="line">
            <a:avLst/>
          </a:prstGeom>
          <a:ln w="952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6302900" y="2566949"/>
            <a:ext cx="0" cy="1146577"/>
          </a:xfrm>
          <a:prstGeom prst="line">
            <a:avLst/>
          </a:prstGeom>
          <a:ln w="952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7625401" y="2566949"/>
            <a:ext cx="0" cy="1146577"/>
          </a:xfrm>
          <a:prstGeom prst="line">
            <a:avLst/>
          </a:prstGeom>
          <a:ln w="952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9192396" y="2566949"/>
            <a:ext cx="0" cy="1146577"/>
          </a:xfrm>
          <a:prstGeom prst="line">
            <a:avLst/>
          </a:prstGeom>
          <a:ln w="952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10640824" y="2566949"/>
            <a:ext cx="0" cy="1146577"/>
          </a:xfrm>
          <a:prstGeom prst="line">
            <a:avLst/>
          </a:prstGeom>
          <a:ln w="952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stCxn id="237" idx="3"/>
          </p:cNvCxnSpPr>
          <p:nvPr/>
        </p:nvCxnSpPr>
        <p:spPr>
          <a:xfrm flipH="1" flipV="1">
            <a:off x="3689875" y="3140237"/>
            <a:ext cx="8240616" cy="3856"/>
          </a:xfrm>
          <a:prstGeom prst="line">
            <a:avLst/>
          </a:prstGeom>
          <a:ln w="952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5312508" y="1493209"/>
            <a:ext cx="0" cy="943696"/>
          </a:xfrm>
          <a:prstGeom prst="line">
            <a:avLst/>
          </a:prstGeom>
          <a:ln w="952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5164280" y="1833674"/>
            <a:ext cx="296456" cy="282985"/>
            <a:chOff x="3417694" y="3156958"/>
            <a:chExt cx="222342" cy="222342"/>
          </a:xfrm>
        </p:grpSpPr>
        <p:sp>
          <p:nvSpPr>
            <p:cNvPr id="153" name="Shape 297"/>
            <p:cNvSpPr/>
            <p:nvPr/>
          </p:nvSpPr>
          <p:spPr>
            <a:xfrm>
              <a:off x="3417694" y="3156958"/>
              <a:ext cx="222342" cy="222342"/>
            </a:xfrm>
            <a:prstGeom prst="ellipse">
              <a:avLst/>
            </a:prstGeom>
            <a:solidFill>
              <a:srgbClr val="211D7F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400">
                <a:solidFill>
                  <a:srgbClr val="150957"/>
                </a:solidFill>
                <a:latin typeface="IBM Plex Sans" panose="020B0503050000000000" pitchFamily="34" charset="77"/>
                <a:ea typeface="IBM Eliot Sans Regular" charset="0"/>
                <a:cs typeface="IBM Eliot Sans Regular" charset="0"/>
                <a:sym typeface="Arial"/>
              </a:endParaRPr>
            </a:p>
          </p:txBody>
        </p:sp>
        <p:sp>
          <p:nvSpPr>
            <p:cNvPr id="154" name="Shape 298"/>
            <p:cNvSpPr/>
            <p:nvPr/>
          </p:nvSpPr>
          <p:spPr>
            <a:xfrm rot="5400000">
              <a:off x="3492768" y="3228129"/>
              <a:ext cx="97593" cy="8413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bg2"/>
              </a:solidFill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400">
                <a:solidFill>
                  <a:srgbClr val="FFFFFF"/>
                </a:solidFill>
                <a:latin typeface="IBM Plex Sans" panose="020B0503050000000000" pitchFamily="34" charset="77"/>
                <a:ea typeface="IBM Eliot Sans Regular" charset="0"/>
                <a:cs typeface="IBM Eliot Sans Regular" charset="0"/>
                <a:sym typeface="Arial"/>
              </a:endParaRPr>
            </a:p>
          </p:txBody>
        </p:sp>
      </p:grpSp>
      <p:cxnSp>
        <p:nvCxnSpPr>
          <p:cNvPr id="276" name="Straight Connector 275"/>
          <p:cNvCxnSpPr/>
          <p:nvPr/>
        </p:nvCxnSpPr>
        <p:spPr>
          <a:xfrm>
            <a:off x="6983565" y="1493209"/>
            <a:ext cx="0" cy="943696"/>
          </a:xfrm>
          <a:prstGeom prst="line">
            <a:avLst/>
          </a:prstGeom>
          <a:ln w="952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54623" y="1493209"/>
            <a:ext cx="0" cy="943696"/>
          </a:xfrm>
          <a:prstGeom prst="line">
            <a:avLst/>
          </a:prstGeom>
          <a:ln w="952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0325680" y="1493209"/>
            <a:ext cx="0" cy="943696"/>
          </a:xfrm>
          <a:prstGeom prst="line">
            <a:avLst/>
          </a:prstGeom>
          <a:ln w="952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6835337" y="1833674"/>
            <a:ext cx="296456" cy="282985"/>
            <a:chOff x="3417694" y="3156958"/>
            <a:chExt cx="222342" cy="222342"/>
          </a:xfrm>
        </p:grpSpPr>
        <p:sp>
          <p:nvSpPr>
            <p:cNvPr id="156" name="Shape 297"/>
            <p:cNvSpPr/>
            <p:nvPr/>
          </p:nvSpPr>
          <p:spPr>
            <a:xfrm>
              <a:off x="3417694" y="3156958"/>
              <a:ext cx="222342" cy="222342"/>
            </a:xfrm>
            <a:prstGeom prst="ellipse">
              <a:avLst/>
            </a:prstGeom>
            <a:solidFill>
              <a:srgbClr val="211D7F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400">
                <a:solidFill>
                  <a:srgbClr val="150957"/>
                </a:solidFill>
                <a:latin typeface="IBM Plex Sans" panose="020B0503050000000000" pitchFamily="34" charset="77"/>
                <a:ea typeface="IBM Eliot Sans Regular" charset="0"/>
                <a:cs typeface="IBM Eliot Sans Regular" charset="0"/>
                <a:sym typeface="Arial"/>
              </a:endParaRPr>
            </a:p>
          </p:txBody>
        </p:sp>
        <p:sp>
          <p:nvSpPr>
            <p:cNvPr id="157" name="Shape 298"/>
            <p:cNvSpPr/>
            <p:nvPr/>
          </p:nvSpPr>
          <p:spPr>
            <a:xfrm rot="5400000">
              <a:off x="3492768" y="3228129"/>
              <a:ext cx="97593" cy="8413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bg2"/>
              </a:solidFill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400">
                <a:solidFill>
                  <a:srgbClr val="FFFFFF"/>
                </a:solidFill>
                <a:latin typeface="IBM Plex Sans" panose="020B0503050000000000" pitchFamily="34" charset="77"/>
                <a:ea typeface="IBM Eliot Sans Regular" charset="0"/>
                <a:cs typeface="IBM Eliot Sans Regular" charset="0"/>
                <a:sym typeface="Arial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8506395" y="1833674"/>
            <a:ext cx="296456" cy="282985"/>
            <a:chOff x="3417694" y="3156958"/>
            <a:chExt cx="222342" cy="222342"/>
          </a:xfrm>
        </p:grpSpPr>
        <p:sp>
          <p:nvSpPr>
            <p:cNvPr id="159" name="Shape 297"/>
            <p:cNvSpPr/>
            <p:nvPr/>
          </p:nvSpPr>
          <p:spPr>
            <a:xfrm>
              <a:off x="3417694" y="3156958"/>
              <a:ext cx="222342" cy="222342"/>
            </a:xfrm>
            <a:prstGeom prst="ellipse">
              <a:avLst/>
            </a:prstGeom>
            <a:solidFill>
              <a:srgbClr val="211D7F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400">
                <a:solidFill>
                  <a:srgbClr val="150957"/>
                </a:solidFill>
                <a:latin typeface="IBM Plex Sans" panose="020B0503050000000000" pitchFamily="34" charset="77"/>
                <a:ea typeface="IBM Eliot Sans Regular" charset="0"/>
                <a:cs typeface="IBM Eliot Sans Regular" charset="0"/>
                <a:sym typeface="Arial"/>
              </a:endParaRPr>
            </a:p>
          </p:txBody>
        </p:sp>
        <p:sp>
          <p:nvSpPr>
            <p:cNvPr id="160" name="Shape 298"/>
            <p:cNvSpPr/>
            <p:nvPr/>
          </p:nvSpPr>
          <p:spPr>
            <a:xfrm rot="5400000">
              <a:off x="3492768" y="3228129"/>
              <a:ext cx="97593" cy="8413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bg2"/>
              </a:solidFill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400">
                <a:solidFill>
                  <a:srgbClr val="FFFFFF"/>
                </a:solidFill>
                <a:latin typeface="IBM Plex Sans" panose="020B0503050000000000" pitchFamily="34" charset="77"/>
                <a:ea typeface="IBM Eliot Sans Regular" charset="0"/>
                <a:cs typeface="IBM Eliot Sans Regular" charset="0"/>
                <a:sym typeface="Arial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10177452" y="1833674"/>
            <a:ext cx="296456" cy="282985"/>
            <a:chOff x="3417694" y="3156958"/>
            <a:chExt cx="222342" cy="222342"/>
          </a:xfrm>
        </p:grpSpPr>
        <p:sp>
          <p:nvSpPr>
            <p:cNvPr id="162" name="Shape 297"/>
            <p:cNvSpPr/>
            <p:nvPr/>
          </p:nvSpPr>
          <p:spPr>
            <a:xfrm>
              <a:off x="3417694" y="3156958"/>
              <a:ext cx="222342" cy="222342"/>
            </a:xfrm>
            <a:prstGeom prst="ellipse">
              <a:avLst/>
            </a:prstGeom>
            <a:solidFill>
              <a:srgbClr val="211D7F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400">
                <a:solidFill>
                  <a:srgbClr val="150957"/>
                </a:solidFill>
                <a:latin typeface="IBM Plex Sans" panose="020B0503050000000000" pitchFamily="34" charset="77"/>
                <a:ea typeface="IBM Eliot Sans Regular" charset="0"/>
                <a:cs typeface="IBM Eliot Sans Regular" charset="0"/>
                <a:sym typeface="Arial"/>
              </a:endParaRPr>
            </a:p>
          </p:txBody>
        </p:sp>
        <p:sp>
          <p:nvSpPr>
            <p:cNvPr id="163" name="Shape 298"/>
            <p:cNvSpPr/>
            <p:nvPr/>
          </p:nvSpPr>
          <p:spPr>
            <a:xfrm rot="5400000">
              <a:off x="3492768" y="3228129"/>
              <a:ext cx="97593" cy="8413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bg2"/>
              </a:solidFill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400">
                <a:solidFill>
                  <a:srgbClr val="FFFFFF"/>
                </a:solidFill>
                <a:latin typeface="IBM Plex Sans" panose="020B0503050000000000" pitchFamily="34" charset="77"/>
                <a:ea typeface="IBM Eliot Sans Regular" charset="0"/>
                <a:cs typeface="IBM Eliot Sans Regular" charset="0"/>
                <a:sym typeface="Arial"/>
              </a:endParaRPr>
            </a:p>
          </p:txBody>
        </p:sp>
      </p:grpSp>
      <p:cxnSp>
        <p:nvCxnSpPr>
          <p:cNvPr id="279" name="Straight Connector 278"/>
          <p:cNvCxnSpPr/>
          <p:nvPr/>
        </p:nvCxnSpPr>
        <p:spPr>
          <a:xfrm>
            <a:off x="5963069" y="3880140"/>
            <a:ext cx="0" cy="1085384"/>
          </a:xfrm>
          <a:prstGeom prst="line">
            <a:avLst/>
          </a:prstGeom>
          <a:ln w="952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9603374" y="3880140"/>
            <a:ext cx="0" cy="1085384"/>
          </a:xfrm>
          <a:prstGeom prst="line">
            <a:avLst/>
          </a:prstGeom>
          <a:ln w="952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4761162" y="4314393"/>
            <a:ext cx="0" cy="651132"/>
          </a:xfrm>
          <a:prstGeom prst="line">
            <a:avLst/>
          </a:prstGeom>
          <a:ln w="952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7216856" y="4314393"/>
            <a:ext cx="0" cy="651132"/>
          </a:xfrm>
          <a:prstGeom prst="line">
            <a:avLst/>
          </a:prstGeom>
          <a:ln w="952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8398484" y="4314393"/>
            <a:ext cx="0" cy="651132"/>
          </a:xfrm>
          <a:prstGeom prst="line">
            <a:avLst/>
          </a:prstGeom>
          <a:ln w="952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10786554" y="4314393"/>
            <a:ext cx="0" cy="651132"/>
          </a:xfrm>
          <a:prstGeom prst="line">
            <a:avLst/>
          </a:prstGeom>
          <a:ln w="952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Shape 295"/>
          <p:cNvSpPr txBox="1"/>
          <p:nvPr/>
        </p:nvSpPr>
        <p:spPr>
          <a:xfrm>
            <a:off x="3649510" y="5085235"/>
            <a:ext cx="958937" cy="954319"/>
          </a:xfrm>
          <a:prstGeom prst="rect">
            <a:avLst/>
          </a:prstGeom>
          <a:noFill/>
          <a:ln w="12700"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EFD2FF"/>
              </a:buClr>
              <a:buSzPct val="25000"/>
            </a:pPr>
            <a:r>
              <a:rPr lang="en-US" sz="12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Watson</a:t>
            </a:r>
          </a:p>
          <a:p>
            <a:pPr algn="ctr">
              <a:lnSpc>
                <a:spcPct val="90000"/>
              </a:lnSpc>
              <a:buClr>
                <a:srgbClr val="EFD2FF"/>
              </a:buClr>
              <a:buSzPct val="25000"/>
            </a:pPr>
            <a:r>
              <a:rPr lang="en-US" sz="12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Oncology</a:t>
            </a:r>
          </a:p>
        </p:txBody>
      </p:sp>
      <p:sp>
        <p:nvSpPr>
          <p:cNvPr id="105" name="Shape 295"/>
          <p:cNvSpPr txBox="1"/>
          <p:nvPr/>
        </p:nvSpPr>
        <p:spPr>
          <a:xfrm>
            <a:off x="4698205" y="5090980"/>
            <a:ext cx="958937" cy="948573"/>
          </a:xfrm>
          <a:prstGeom prst="rect">
            <a:avLst/>
          </a:prstGeom>
          <a:noFill/>
          <a:ln w="12700"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EFD2FF"/>
              </a:buClr>
              <a:buSzPct val="25000"/>
            </a:pPr>
            <a:r>
              <a:rPr lang="en-US" sz="12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Watson</a:t>
            </a:r>
          </a:p>
          <a:p>
            <a:pPr algn="ctr">
              <a:lnSpc>
                <a:spcPct val="90000"/>
              </a:lnSpc>
              <a:buClr>
                <a:srgbClr val="EFD2FF"/>
              </a:buClr>
              <a:buSzPct val="25000"/>
            </a:pPr>
            <a:r>
              <a:rPr lang="en-US" sz="12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Cyber Security</a:t>
            </a:r>
          </a:p>
        </p:txBody>
      </p:sp>
      <p:sp>
        <p:nvSpPr>
          <p:cNvPr id="106" name="Shape 295"/>
          <p:cNvSpPr txBox="1"/>
          <p:nvPr/>
        </p:nvSpPr>
        <p:spPr>
          <a:xfrm>
            <a:off x="5746898" y="5090980"/>
            <a:ext cx="819584" cy="948573"/>
          </a:xfrm>
          <a:prstGeom prst="rect">
            <a:avLst/>
          </a:prstGeom>
          <a:noFill/>
          <a:ln w="12700"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EFD2FF"/>
              </a:buClr>
              <a:buSzPct val="25000"/>
            </a:pPr>
            <a:r>
              <a:rPr lang="en-US" sz="12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Weather</a:t>
            </a:r>
          </a:p>
        </p:txBody>
      </p:sp>
      <p:sp>
        <p:nvSpPr>
          <p:cNvPr id="107" name="Shape 295"/>
          <p:cNvSpPr txBox="1"/>
          <p:nvPr/>
        </p:nvSpPr>
        <p:spPr>
          <a:xfrm>
            <a:off x="6656241" y="5090980"/>
            <a:ext cx="958937" cy="948573"/>
          </a:xfrm>
          <a:prstGeom prst="rect">
            <a:avLst/>
          </a:prstGeom>
          <a:noFill/>
          <a:ln w="12700"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EFD2FF"/>
              </a:buClr>
              <a:buSzPct val="25000"/>
            </a:pPr>
            <a:r>
              <a:rPr lang="en-US" sz="12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IBM Services &amp; Ind. Solutions</a:t>
            </a:r>
          </a:p>
        </p:txBody>
      </p:sp>
      <p:sp>
        <p:nvSpPr>
          <p:cNvPr id="108" name="Shape 295"/>
          <p:cNvSpPr txBox="1"/>
          <p:nvPr/>
        </p:nvSpPr>
        <p:spPr>
          <a:xfrm>
            <a:off x="7704935" y="5090980"/>
            <a:ext cx="958937" cy="948573"/>
          </a:xfrm>
          <a:prstGeom prst="rect">
            <a:avLst/>
          </a:prstGeom>
          <a:noFill/>
          <a:ln w="12700"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EFD2FF"/>
              </a:buClr>
              <a:buSzPct val="25000"/>
            </a:pPr>
            <a:r>
              <a:rPr lang="en-US" sz="12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Watson</a:t>
            </a:r>
          </a:p>
          <a:p>
            <a:pPr algn="ctr">
              <a:lnSpc>
                <a:spcPct val="90000"/>
              </a:lnSpc>
              <a:buClr>
                <a:srgbClr val="EFD2FF"/>
              </a:buClr>
              <a:buSzPct val="25000"/>
            </a:pPr>
            <a:r>
              <a:rPr lang="en-US" sz="12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Virtual Agent</a:t>
            </a:r>
          </a:p>
        </p:txBody>
      </p:sp>
      <p:sp>
        <p:nvSpPr>
          <p:cNvPr id="109" name="Shape 295"/>
          <p:cNvSpPr txBox="1"/>
          <p:nvPr/>
        </p:nvSpPr>
        <p:spPr>
          <a:xfrm>
            <a:off x="8753630" y="5090980"/>
            <a:ext cx="958937" cy="948573"/>
          </a:xfrm>
          <a:prstGeom prst="rect">
            <a:avLst/>
          </a:prstGeom>
          <a:noFill/>
          <a:ln w="12700"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EFD2FF"/>
              </a:buClr>
              <a:buSzPct val="25000"/>
            </a:pPr>
            <a:r>
              <a:rPr lang="en-US" sz="12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Watson Explore &amp; Discover</a:t>
            </a:r>
          </a:p>
        </p:txBody>
      </p:sp>
      <p:sp>
        <p:nvSpPr>
          <p:cNvPr id="110" name="Shape 295"/>
          <p:cNvSpPr txBox="1"/>
          <p:nvPr/>
        </p:nvSpPr>
        <p:spPr>
          <a:xfrm>
            <a:off x="9802324" y="5090980"/>
            <a:ext cx="1085308" cy="948573"/>
          </a:xfrm>
          <a:prstGeom prst="rect">
            <a:avLst/>
          </a:prstGeom>
          <a:noFill/>
          <a:ln w="12700"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EFD2FF"/>
              </a:buClr>
              <a:buSzPct val="25000"/>
            </a:pPr>
            <a:r>
              <a:rPr lang="en-US" sz="12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IBM Risk &amp; Compliance</a:t>
            </a:r>
          </a:p>
        </p:txBody>
      </p:sp>
      <p:sp>
        <p:nvSpPr>
          <p:cNvPr id="111" name="Shape 295"/>
          <p:cNvSpPr txBox="1"/>
          <p:nvPr/>
        </p:nvSpPr>
        <p:spPr>
          <a:xfrm>
            <a:off x="10932515" y="5263406"/>
            <a:ext cx="958937" cy="594491"/>
          </a:xfrm>
          <a:prstGeom prst="rect">
            <a:avLst/>
          </a:prstGeom>
          <a:noFill/>
          <a:ln w="12700"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EFD2FF"/>
              </a:buClr>
              <a:buSzPct val="25000"/>
            </a:pPr>
            <a:r>
              <a:rPr lang="en-US" sz="1200" dirty="0">
                <a:solidFill>
                  <a:srgbClr val="FFFFFF"/>
                </a:solidFill>
                <a:ea typeface="IBM Eliot Sans Regular" charset="0"/>
                <a:cs typeface="IBM Eliot Sans Regular" charset="0"/>
                <a:sym typeface="Helvetica Neue"/>
              </a:rPr>
              <a:t>Asset Mgmt. (Maximo)</a:t>
            </a:r>
          </a:p>
        </p:txBody>
      </p:sp>
      <p:sp>
        <p:nvSpPr>
          <p:cNvPr id="99" name="Footer Placeholder 1">
            <a:extLst>
              <a:ext uri="{FF2B5EF4-FFF2-40B4-BE49-F238E27FC236}">
                <a16:creationId xmlns="" xmlns:a16="http://schemas.microsoft.com/office/drawing/2014/main" id="{59A9C91C-5F4B-6A4B-B478-A52C0B240937}"/>
              </a:ext>
            </a:extLst>
          </p:cNvPr>
          <p:cNvSpPr txBox="1">
            <a:spLocks/>
          </p:cNvSpPr>
          <p:nvPr/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 baseline="0">
                <a:solidFill>
                  <a:schemeClr val="bg2"/>
                </a:solidFill>
                <a:latin typeface="IBM Eliot Sans Regular" charset="0"/>
                <a:ea typeface="IBM Eliot Sans Regular" charset="0"/>
                <a:cs typeface="IBM Eliot Sans Regular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FFFFFF"/>
              </a:solidFill>
              <a:latin typeface="IBM Plex Sans" panose="020B0503050000000000" pitchFamily="34" charset="77"/>
            </a:endParaRPr>
          </a:p>
        </p:txBody>
      </p:sp>
      <p:sp>
        <p:nvSpPr>
          <p:cNvPr id="100" name="Slide Number Placeholder 6"/>
          <p:cNvSpPr txBox="1">
            <a:spLocks/>
          </p:cNvSpPr>
          <p:nvPr/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 baseline="0">
                <a:solidFill>
                  <a:schemeClr val="bg2"/>
                </a:solidFill>
                <a:latin typeface="IBM Eliot Sans Regular" charset="0"/>
                <a:ea typeface="IBM Eliot Sans Regular" charset="0"/>
                <a:cs typeface="IBM Eliot Sans Regular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64177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BM_Master_Presentation_Interim_2017">
  <a:themeElements>
    <a:clrScheme name="IBM_Master_Presentation_Interim_2017_black">
      <a:dk1>
        <a:srgbClr val="000000"/>
      </a:dk1>
      <a:lt1>
        <a:srgbClr val="150957"/>
      </a:lt1>
      <a:dk2>
        <a:srgbClr val="DFDFDF"/>
      </a:dk2>
      <a:lt2>
        <a:srgbClr val="FFFFFF"/>
      </a:lt2>
      <a:accent1>
        <a:srgbClr val="1BA3FF"/>
      </a:accent1>
      <a:accent2>
        <a:srgbClr val="362F9F"/>
      </a:accent2>
      <a:accent3>
        <a:srgbClr val="211D7F"/>
      </a:accent3>
      <a:accent4>
        <a:srgbClr val="16A78F"/>
      </a:accent4>
      <a:accent5>
        <a:srgbClr val="9854D3"/>
      </a:accent5>
      <a:accent6>
        <a:srgbClr val="E5D9D3"/>
      </a:accent6>
      <a:hlink>
        <a:srgbClr val="B3B3B3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IBM_Master_Presentation_Interim_2017_v14" id="{815F54BA-ED08-064D-B358-284BADCDFDD5}" vid="{CA452648-8B95-1842-8B3F-35EF3E7D2061}"/>
    </a:ext>
  </a:extLst>
</a:theme>
</file>

<file path=ppt/theme/theme2.xml><?xml version="1.0" encoding="utf-8"?>
<a:theme xmlns:a="http://schemas.openxmlformats.org/drawingml/2006/main" name="4_IBM_Master_Presentation_Interim_2017">
  <a:themeElements>
    <a:clrScheme name="IBM_Master_Presentation_Interim_2017_black">
      <a:dk1>
        <a:srgbClr val="000000"/>
      </a:dk1>
      <a:lt1>
        <a:srgbClr val="150957"/>
      </a:lt1>
      <a:dk2>
        <a:srgbClr val="DFDFDF"/>
      </a:dk2>
      <a:lt2>
        <a:srgbClr val="FFFFFF"/>
      </a:lt2>
      <a:accent1>
        <a:srgbClr val="1BA3FF"/>
      </a:accent1>
      <a:accent2>
        <a:srgbClr val="362F9F"/>
      </a:accent2>
      <a:accent3>
        <a:srgbClr val="211D7F"/>
      </a:accent3>
      <a:accent4>
        <a:srgbClr val="16A78F"/>
      </a:accent4>
      <a:accent5>
        <a:srgbClr val="9854D3"/>
      </a:accent5>
      <a:accent6>
        <a:srgbClr val="E5D9D3"/>
      </a:accent6>
      <a:hlink>
        <a:srgbClr val="B3B3B3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IBM_Master_Presentation_Interim_2017_v14" id="{815F54BA-ED08-064D-B358-284BADCDFDD5}" vid="{CA452648-8B95-1842-8B3F-35EF3E7D2061}"/>
    </a:ext>
  </a:extLst>
</a:theme>
</file>

<file path=ppt/theme/theme3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IBM_Cloud_Presentation_Fast Start_2018_Main Tent_Arial_Dec. 19 UPDATE" id="{2994EC99-24A2-2042-B50B-560AB3F05C12}" vid="{1A05A443-9DD4-9740-A71E-FBD312E7F9F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36147</TotalTime>
  <Words>1283</Words>
  <Application>Microsoft Office PowerPoint</Application>
  <PresentationFormat>Custom</PresentationFormat>
  <Paragraphs>308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IBM_Master_Presentation_Interim_2017</vt:lpstr>
      <vt:lpstr>4_IBM_Master_Presentation_Interim_2017</vt:lpstr>
      <vt:lpstr>blk_background_2017</vt:lpstr>
      <vt:lpstr>Slide 1</vt:lpstr>
      <vt:lpstr>What is IBM Cloud?</vt:lpstr>
      <vt:lpstr>Evolution of IBM Cloud</vt:lpstr>
      <vt:lpstr>IBM Cloud Architectures Overview </vt:lpstr>
      <vt:lpstr>IBM Cloud Architecture</vt:lpstr>
      <vt:lpstr>Slide 6</vt:lpstr>
      <vt:lpstr>Slide 7</vt:lpstr>
      <vt:lpstr>Slide 8</vt:lpstr>
      <vt:lpstr>Slide 9</vt:lpstr>
      <vt:lpstr>Slide 10</vt:lpstr>
      <vt:lpstr>Slide 11</vt:lpstr>
      <vt:lpstr>Reasons IBM Cloud Private brings Cloud Native to the Enterprise</vt:lpstr>
      <vt:lpstr>Slide 13</vt:lpstr>
      <vt:lpstr>Slide 14</vt:lpstr>
      <vt:lpstr>Types of tools, compute options for any workload, across global infrastructure </vt:lpstr>
      <vt:lpstr>    Key reasons why enterprises choose to move their Oracle applications to  IBM Cloud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Mcelwee</dc:creator>
  <cp:lastModifiedBy>DIVYYA RAJPAL</cp:lastModifiedBy>
  <cp:revision>223</cp:revision>
  <dcterms:created xsi:type="dcterms:W3CDTF">2018-01-03T16:31:05Z</dcterms:created>
  <dcterms:modified xsi:type="dcterms:W3CDTF">2021-02-15T16:31:43Z</dcterms:modified>
</cp:coreProperties>
</file>