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27/09/24</a:t>
            </a:fld>
            <a:endParaRPr lang="en-IN"/>
          </a:p>
        </p:txBody>
      </p:sp>
      <p:sp>
        <p:nvSpPr>
          <p:cNvPr id="1048708"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9"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3" name="Holder 3"/>
          <p:cNvSpPr>
            <a:spLocks noGrp="1"/>
          </p:cNvSpPr>
          <p:nvPr>
            <p:ph type="body" idx="1"/>
          </p:nvPr>
        </p:nvSpPr>
        <p:spPr/>
        <p:txBody>
          <a:bodyPr lIns="0" tIns="0" rIns="0" bIns="0"/>
          <a:lstStyle/>
          <a:p>
            <a:endParaRPr/>
          </a:p>
        </p:txBody>
      </p:sp>
      <p:sp>
        <p:nvSpPr>
          <p:cNvPr id="104869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9/27/24</a:t>
            </a:fld>
            <a:endParaRPr lang="en-US"/>
          </a:p>
        </p:txBody>
      </p:sp>
      <p:sp>
        <p:nvSpPr>
          <p:cNvPr id="104869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7"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8"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9"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00"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1"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9/27/24</a:t>
            </a:fld>
            <a:endParaRPr lang="en-US"/>
          </a:p>
        </p:txBody>
      </p:sp>
      <p:sp>
        <p:nvSpPr>
          <p:cNvPr id="1048702"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3"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4"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9/27/24</a:t>
            </a:fld>
            <a:endParaRPr lang="en-US"/>
          </a:p>
        </p:txBody>
      </p:sp>
      <p:sp>
        <p:nvSpPr>
          <p:cNvPr id="1048705"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9/27/24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314150"/>
            <a:ext cx="8610600" cy="1938992"/>
          </a:xfrm>
          <a:prstGeom prst="rect">
            <a:avLst/>
          </a:prstGeom>
          <a:noFill/>
        </p:spPr>
        <p:txBody>
          <a:bodyPr wrap="square" rtlCol="0">
            <a:spAutoFit/>
          </a:bodyPr>
          <a:lstStyle/>
          <a:p>
            <a:r>
              <a:rPr lang="en-US" sz="2400" b="1" dirty="0"/>
              <a:t>STUDENT NAME: </a:t>
            </a:r>
            <a:r>
              <a:rPr lang="en-IN" sz="2400" b="1" dirty="0"/>
              <a:t>E.diwagar </a:t>
            </a:r>
            <a:endParaRPr lang="en-US" sz="2400" b="1" dirty="0"/>
          </a:p>
          <a:p>
            <a:r>
              <a:rPr lang="en-US" sz="2400" b="1" dirty="0"/>
              <a:t>REGISTER NO: 3122042</a:t>
            </a:r>
            <a:r>
              <a:rPr lang="en-IN" sz="2400" b="1"/>
              <a:t>16</a:t>
            </a:r>
            <a:endParaRPr lang="zh-CN" altLang="en-US" b="1" dirty="0"/>
          </a:p>
          <a:p>
            <a:r>
              <a:rPr lang="en-US" sz="2400" b="1" dirty="0"/>
              <a:t>DEPARTMENT: B.com A/F</a:t>
            </a:r>
            <a:endParaRPr lang="zh-CN" altLang="en-US" b="1" dirty="0"/>
          </a:p>
          <a:p>
            <a:r>
              <a:rPr lang="en-US" sz="2400" b="1" dirty="0"/>
              <a:t>COLLEGE: Annai Violet arts and science college </a:t>
            </a:r>
            <a:endParaRPr lang="zh-CN" altLang="en-US" b="1" dirty="0"/>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80"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4117858" cy="737236"/>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2"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3" name="TextBox 1048682"/>
          <p:cNvSpPr txBox="1"/>
          <p:nvPr/>
        </p:nvSpPr>
        <p:spPr>
          <a:xfrm>
            <a:off x="1097838" y="1653538"/>
            <a:ext cx="10407980" cy="3863340"/>
          </a:xfrm>
          <a:prstGeom prst="rect">
            <a:avLst/>
          </a:prstGeom>
        </p:spPr>
        <p:txBody>
          <a:bodyPr wrap="square" rtlCol="0">
            <a:spAutoFit/>
          </a:bodyPr>
          <a:lstStyle/>
          <a:p>
            <a:r>
              <a:rPr lang="en-US" sz="2800">
                <a:solidFill>
                  <a:srgbClr val="000000"/>
                </a:solidFill>
              </a:rPr>
              <a:t>1. Data Collection: Gather employee data (e.g., demographics, tenure, turnover reasons).
2. Data Preparation: Clean and organize data.
3. Pivot Table Setup: Use categories like department, tenure, and turnover rates.
4. Analysis: Identify trends and high-turnover areas.
5. Visualization: Create charts for clear insights.
6. Insights: Generate actionable recommendations for retention improvement.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object 3"/>
          <p:cNvSpPr/>
          <p:nvPr/>
        </p:nvSpPr>
        <p:spPr>
          <a:xfrm>
            <a:off x="10211952" y="515317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5" name="object 4"/>
          <p:cNvSpPr/>
          <p:nvPr/>
        </p:nvSpPr>
        <p:spPr>
          <a:xfrm>
            <a:off x="7293395" y="112267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6" name="object 5"/>
          <p:cNvSpPr/>
          <p:nvPr/>
        </p:nvSpPr>
        <p:spPr>
          <a:xfrm>
            <a:off x="10488177" y="571499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7" name="object 7"/>
          <p:cNvSpPr txBox="1">
            <a:spLocks noGrp="1"/>
          </p:cNvSpPr>
          <p:nvPr>
            <p:ph type="title"/>
          </p:nvPr>
        </p:nvSpPr>
        <p:spPr>
          <a:xfrm>
            <a:off x="755332" y="385444"/>
            <a:ext cx="3380971" cy="737236"/>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48689" name="TextBox 1048688"/>
          <p:cNvSpPr txBox="1"/>
          <p:nvPr/>
        </p:nvSpPr>
        <p:spPr>
          <a:xfrm>
            <a:off x="1335185" y="1446529"/>
            <a:ext cx="9333967" cy="5120639"/>
          </a:xfrm>
          <a:prstGeom prst="rect">
            <a:avLst/>
          </a:prstGeom>
        </p:spPr>
        <p:txBody>
          <a:bodyPr wrap="square" rtlCol="0">
            <a:spAutoFit/>
          </a:bodyPr>
          <a:lstStyle/>
          <a:p>
            <a:r>
              <a:rPr lang="en-US" sz="2800">
                <a:solidFill>
                  <a:srgbClr val="000000"/>
                </a:solidFill>
              </a:rPr>
              <a:t>1. Turnover Trends: Identified high turnover periods and departments.
2. Demographic Insights: Revealed at-risk groups by age and tenure.
3. Performance Correlation: Linked performance ratings to turnover rates.
4. Retention Strategies: Suggested targeted initiatives to improve retention.
5. Cost Implications: Estimated potential savings from reduced turnover.
6. Visual Reports: Provided clear visualizations for strategic decision-making.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0" name="Title 1"/>
          <p:cNvSpPr>
            <a:spLocks noGrp="1"/>
          </p:cNvSpPr>
          <p:nvPr>
            <p:ph type="title"/>
          </p:nvPr>
        </p:nvSpPr>
        <p:spPr>
          <a:xfrm>
            <a:off x="636979" y="385442"/>
            <a:ext cx="11284002"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1" name="TextBox 1048690"/>
          <p:cNvSpPr txBox="1"/>
          <p:nvPr/>
        </p:nvSpPr>
        <p:spPr>
          <a:xfrm>
            <a:off x="600102" y="1109343"/>
            <a:ext cx="10991797" cy="4282440"/>
          </a:xfrm>
          <a:prstGeom prst="rect">
            <a:avLst/>
          </a:prstGeom>
        </p:spPr>
        <p:txBody>
          <a:bodyPr wrap="square" rtlCol="0">
            <a:spAutoFit/>
          </a:bodyPr>
          <a:lstStyle/>
          <a:p>
            <a:r>
              <a:rPr lang="en-US" sz="2800">
                <a:solidFill>
                  <a:srgbClr val="000000"/>
                </a:solidFill>
              </a:rPr>
              <a:t>
The employee turnover analysis using Pivot Tables provided valuable insights into turnover trends and contributing factors. By identifying high-risk demographics and correlating performance with attrition, we developed targeted retention strategies. Implementing these strategies can enhance employee satisfaction, reduce turnover costs, and ultimately improve organizational performance.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Using Pivot Tables For Employees Turnover Analysis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999973" cy="737236"/>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9013282" y="575054"/>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7302212" y="153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6243031"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9" name="TextBox 1048648"/>
          <p:cNvSpPr txBox="1"/>
          <p:nvPr/>
        </p:nvSpPr>
        <p:spPr>
          <a:xfrm>
            <a:off x="381865" y="1857375"/>
            <a:ext cx="9334001" cy="3025140"/>
          </a:xfrm>
          <a:prstGeom prst="rect">
            <a:avLst/>
          </a:prstGeom>
        </p:spPr>
        <p:txBody>
          <a:bodyPr wrap="square" rtlCol="0">
            <a:spAutoFit/>
          </a:bodyPr>
          <a:lstStyle/>
          <a:p>
            <a:r>
              <a:rPr lang="en-US" sz="2800">
                <a:solidFill>
                  <a:srgbClr val="000000"/>
                </a:solidFill>
              </a:rPr>
              <a:t>High employee turnover can significantly impact organizational performance and culture. To address this issue, we aim to analyze employee turnover data to identify patterns, trends, and factors contributing to turnover rates within the organization. The analysis will utilize Pivot Tables to summarize key metrics such as turnover rates by department, tenure, and demographics.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9228722" y="2936240"/>
            <a:ext cx="3533775" cy="3810000"/>
            <a:chOff x="8658225" y="2647950"/>
            <a:chExt cx="3533775" cy="3810000"/>
          </a:xfrm>
        </p:grpSpPr>
        <p:sp>
          <p:nvSpPr>
            <p:cNvPr id="104865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2" name="object 6"/>
          <p:cNvSpPr/>
          <p:nvPr/>
        </p:nvSpPr>
        <p:spPr>
          <a:xfrm>
            <a:off x="7406120" y="98710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5" name="TextBox 10"/>
          <p:cNvSpPr txBox="1"/>
          <p:nvPr/>
        </p:nvSpPr>
        <p:spPr>
          <a:xfrm>
            <a:off x="990600" y="2133600"/>
            <a:ext cx="7924800" cy="8026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048656" name="TextBox 1048655"/>
          <p:cNvSpPr txBox="1"/>
          <p:nvPr/>
        </p:nvSpPr>
        <p:spPr>
          <a:xfrm>
            <a:off x="1253385" y="2125980"/>
            <a:ext cx="8761148" cy="2606040"/>
          </a:xfrm>
          <a:prstGeom prst="rect">
            <a:avLst/>
          </a:prstGeom>
        </p:spPr>
        <p:txBody>
          <a:bodyPr wrap="square" rtlCol="0">
            <a:spAutoFit/>
          </a:bodyPr>
          <a:lstStyle/>
          <a:p>
            <a:r>
              <a:rPr lang="en-US" sz="2800">
                <a:solidFill>
                  <a:srgbClr val="000000"/>
                </a:solidFill>
              </a:rPr>
              <a:t>This project focuses on using Pivot Tables to analyze employee turnover data, aiming to identify patterns and trends across various dimensions such as department, tenure, age, and gender. By summarizing the data efficiently, Pivot Tables will help uncover key insights into factors contributing to turnover.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object 2"/>
          <p:cNvSpPr/>
          <p:nvPr/>
        </p:nvSpPr>
        <p:spPr>
          <a:xfrm>
            <a:off x="10151025" y="5619749"/>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8" name="object 3"/>
          <p:cNvSpPr/>
          <p:nvPr/>
        </p:nvSpPr>
        <p:spPr>
          <a:xfrm>
            <a:off x="7099154" y="140995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9" name="object 4"/>
          <p:cNvSpPr/>
          <p:nvPr/>
        </p:nvSpPr>
        <p:spPr>
          <a:xfrm>
            <a:off x="10151025" y="6234111"/>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0"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1"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2" name="TextBox 1048661"/>
          <p:cNvSpPr txBox="1"/>
          <p:nvPr/>
        </p:nvSpPr>
        <p:spPr>
          <a:xfrm>
            <a:off x="3206748" y="2251959"/>
            <a:ext cx="4572000" cy="2186940"/>
          </a:xfrm>
          <a:prstGeom prst="rect">
            <a:avLst/>
          </a:prstGeom>
        </p:spPr>
        <p:txBody>
          <a:bodyPr wrap="square" rtlCol="0">
            <a:spAutoFit/>
          </a:bodyPr>
          <a:lstStyle/>
          <a:p>
            <a:r>
              <a:rPr lang="en-US" sz="2800">
                <a:solidFill>
                  <a:srgbClr val="000000"/>
                </a:solidFill>
              </a:rPr>
              <a:t>1. HR Managers
2. Executives
3. Department Managers
4. Recruitment Teams
5. Business Analysts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439676" y="3225312"/>
            <a:ext cx="2695574" cy="3248025"/>
          </a:xfrm>
          <a:prstGeom prst="rect">
            <a:avLst/>
          </a:prstGeom>
        </p:spPr>
      </p:pic>
      <p:sp>
        <p:nvSpPr>
          <p:cNvPr id="1048663" name="object 3"/>
          <p:cNvSpPr/>
          <p:nvPr/>
        </p:nvSpPr>
        <p:spPr>
          <a:xfrm>
            <a:off x="10002202" y="536257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4" name="object 4"/>
          <p:cNvSpPr/>
          <p:nvPr/>
        </p:nvSpPr>
        <p:spPr>
          <a:xfrm>
            <a:off x="10459402" y="165282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5" name="object 5"/>
          <p:cNvSpPr/>
          <p:nvPr/>
        </p:nvSpPr>
        <p:spPr>
          <a:xfrm>
            <a:off x="10140315" y="58197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6"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7"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8" name="TextBox 1048667"/>
          <p:cNvSpPr txBox="1"/>
          <p:nvPr/>
        </p:nvSpPr>
        <p:spPr>
          <a:xfrm>
            <a:off x="1747837" y="1652828"/>
            <a:ext cx="8219723" cy="5120640"/>
          </a:xfrm>
          <a:prstGeom prst="rect">
            <a:avLst/>
          </a:prstGeom>
        </p:spPr>
        <p:txBody>
          <a:bodyPr wrap="square" rtlCol="0">
            <a:spAutoFit/>
          </a:bodyPr>
          <a:lstStyle/>
          <a:p>
            <a:r>
              <a:rPr lang="en-US" sz="2800">
                <a:solidFill>
                  <a:srgbClr val="000000"/>
                </a:solidFill>
              </a:rPr>
              <a:t>Our Solution:
Using Pivot Tables to analyze employee turnover data, uncover trends, and identify key factors contributing to employee attrition.
Value Proposition:
Provides data-driven insights for reducing turnover, improving employee retention, and optimizing workforce management, leading to cost savings and enhanced organizational performance.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lstStyle/>
          <a:p>
            <a:r>
              <a:rPr lang="en-IN" dirty="0"/>
              <a:t>Dataset Description</a:t>
            </a:r>
          </a:p>
        </p:txBody>
      </p:sp>
      <p:sp>
        <p:nvSpPr>
          <p:cNvPr id="1048670" name="TextBox 1048669"/>
          <p:cNvSpPr txBox="1"/>
          <p:nvPr/>
        </p:nvSpPr>
        <p:spPr>
          <a:xfrm>
            <a:off x="1567295" y="1497330"/>
            <a:ext cx="9057409" cy="3863340"/>
          </a:xfrm>
          <a:prstGeom prst="rect">
            <a:avLst/>
          </a:prstGeom>
        </p:spPr>
        <p:txBody>
          <a:bodyPr wrap="square" rtlCol="0">
            <a:spAutoFit/>
          </a:bodyPr>
          <a:lstStyle/>
          <a:p>
            <a:r>
              <a:rPr lang="en-US" sz="2800">
                <a:solidFill>
                  <a:srgbClr val="000000"/>
                </a:solidFill>
              </a:rPr>
              <a:t>
The dataset includes key employee details such as ID, department, tenure, age, gender, salary, hire/exit dates, job role, and reason for leaving. This data will be used in Pivot Tables to analyze turnover trends and factors influencing employee attrition.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5"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6"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78" name="TextBox 1048677"/>
          <p:cNvSpPr txBox="1"/>
          <p:nvPr/>
        </p:nvSpPr>
        <p:spPr>
          <a:xfrm>
            <a:off x="2258138" y="1906077"/>
            <a:ext cx="9504141" cy="4282440"/>
          </a:xfrm>
          <a:prstGeom prst="rect">
            <a:avLst/>
          </a:prstGeom>
        </p:spPr>
        <p:txBody>
          <a:bodyPr wrap="square" rtlCol="0">
            <a:spAutoFit/>
          </a:bodyPr>
          <a:lstStyle/>
          <a:p>
            <a:r>
              <a:rPr lang="en-US" sz="2800">
                <a:solidFill>
                  <a:srgbClr val="000000"/>
                </a:solidFill>
              </a:rPr>
              <a:t>
Our solution transforms complex employee turnover data into clear, actionable insights using Pivot Tables, enabling quick identification of trends and patterns. This empowers HR and management to make informed decisions that enhance employee retention and improve organizational performance.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diw gar</cp:lastModifiedBy>
  <cp:revision>3</cp:revision>
  <dcterms:created xsi:type="dcterms:W3CDTF">2024-03-25T23:07:22Z</dcterms:created>
  <dcterms:modified xsi:type="dcterms:W3CDTF">2024-09-27T09:50:08Z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698e1e71c9e64c8a8f42d9862ade1e63</vt:lpwstr>
  </property>
</Properties>
</file>