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57" r:id="rId3"/>
    <p:sldId id="274" r:id="rId4"/>
    <p:sldId id="268" r:id="rId5"/>
    <p:sldId id="269" r:id="rId6"/>
    <p:sldId id="271" r:id="rId7"/>
    <p:sldId id="262" r:id="rId8"/>
    <p:sldId id="263" r:id="rId9"/>
    <p:sldId id="276" r:id="rId10"/>
    <p:sldId id="277"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FF7F5-6824-4654-9A40-AA18CFCF14C0}" v="8" dt="2024-04-17T15:44:21.8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ny Jayasankar" userId="3c4fdd4782688457" providerId="LiveId" clId="{E69FF7F5-6824-4654-9A40-AA18CFCF14C0}"/>
    <pc:docChg chg="undo custSel addSld delSld modSld">
      <pc:chgData name="Janany Jayasankar" userId="3c4fdd4782688457" providerId="LiveId" clId="{E69FF7F5-6824-4654-9A40-AA18CFCF14C0}" dt="2024-04-17T15:52:42.550" v="398" actId="1076"/>
      <pc:docMkLst>
        <pc:docMk/>
      </pc:docMkLst>
      <pc:sldChg chg="addSp delSp modSp mod">
        <pc:chgData name="Janany Jayasankar" userId="3c4fdd4782688457" providerId="LiveId" clId="{E69FF7F5-6824-4654-9A40-AA18CFCF14C0}" dt="2024-04-17T14:44:15.108" v="181" actId="478"/>
        <pc:sldMkLst>
          <pc:docMk/>
          <pc:sldMk cId="0" sldId="262"/>
        </pc:sldMkLst>
        <pc:spChg chg="add mod">
          <ac:chgData name="Janany Jayasankar" userId="3c4fdd4782688457" providerId="LiveId" clId="{E69FF7F5-6824-4654-9A40-AA18CFCF14C0}" dt="2024-04-17T14:43:56.170" v="178" actId="14100"/>
          <ac:spMkLst>
            <pc:docMk/>
            <pc:sldMk cId="0" sldId="262"/>
            <ac:spMk id="3" creationId="{D9952948-D4D2-A5FA-0198-61AA4C58898A}"/>
          </ac:spMkLst>
        </pc:spChg>
        <pc:spChg chg="del mod">
          <ac:chgData name="Janany Jayasankar" userId="3c4fdd4782688457" providerId="LiveId" clId="{E69FF7F5-6824-4654-9A40-AA18CFCF14C0}" dt="2024-04-17T14:44:11.248" v="180" actId="21"/>
          <ac:spMkLst>
            <pc:docMk/>
            <pc:sldMk cId="0" sldId="262"/>
            <ac:spMk id="8" creationId="{00000000-0000-0000-0000-000000000000}"/>
          </ac:spMkLst>
        </pc:spChg>
        <pc:picChg chg="del">
          <ac:chgData name="Janany Jayasankar" userId="3c4fdd4782688457" providerId="LiveId" clId="{E69FF7F5-6824-4654-9A40-AA18CFCF14C0}" dt="2024-04-17T14:44:15.108" v="181" actId="478"/>
          <ac:picMkLst>
            <pc:docMk/>
            <pc:sldMk cId="0" sldId="262"/>
            <ac:picMk id="7" creationId="{00000000-0000-0000-0000-000000000000}"/>
          </ac:picMkLst>
        </pc:picChg>
      </pc:sldChg>
      <pc:sldChg chg="addSp delSp modSp mod">
        <pc:chgData name="Janany Jayasankar" userId="3c4fdd4782688457" providerId="LiveId" clId="{E69FF7F5-6824-4654-9A40-AA18CFCF14C0}" dt="2024-04-17T15:52:42.550" v="398" actId="1076"/>
        <pc:sldMkLst>
          <pc:docMk/>
          <pc:sldMk cId="0" sldId="263"/>
        </pc:sldMkLst>
        <pc:spChg chg="mod">
          <ac:chgData name="Janany Jayasankar" userId="3c4fdd4782688457" providerId="LiveId" clId="{E69FF7F5-6824-4654-9A40-AA18CFCF14C0}" dt="2024-04-17T15:52:02.883" v="395" actId="1076"/>
          <ac:spMkLst>
            <pc:docMk/>
            <pc:sldMk cId="0" sldId="263"/>
            <ac:spMk id="4" creationId="{00000000-0000-0000-0000-000000000000}"/>
          </ac:spMkLst>
        </pc:spChg>
        <pc:spChg chg="add del mod">
          <ac:chgData name="Janany Jayasankar" userId="3c4fdd4782688457" providerId="LiveId" clId="{E69FF7F5-6824-4654-9A40-AA18CFCF14C0}" dt="2024-04-17T14:34:21.779" v="151"/>
          <ac:spMkLst>
            <pc:docMk/>
            <pc:sldMk cId="0" sldId="263"/>
            <ac:spMk id="9" creationId="{601BBF8D-E3EE-0C1F-64C9-02DACB0C6FB9}"/>
          </ac:spMkLst>
        </pc:spChg>
        <pc:spChg chg="add mod">
          <ac:chgData name="Janany Jayasankar" userId="3c4fdd4782688457" providerId="LiveId" clId="{E69FF7F5-6824-4654-9A40-AA18CFCF14C0}" dt="2024-04-17T15:52:42.550" v="398" actId="1076"/>
          <ac:spMkLst>
            <pc:docMk/>
            <pc:sldMk cId="0" sldId="263"/>
            <ac:spMk id="10" creationId="{589430E5-2A99-1551-9C9B-1E727184F21E}"/>
          </ac:spMkLst>
        </pc:spChg>
      </pc:sldChg>
      <pc:sldChg chg="addSp delSp modSp mod">
        <pc:chgData name="Janany Jayasankar" userId="3c4fdd4782688457" providerId="LiveId" clId="{E69FF7F5-6824-4654-9A40-AA18CFCF14C0}" dt="2024-04-17T15:38:49.274" v="344" actId="478"/>
        <pc:sldMkLst>
          <pc:docMk/>
          <pc:sldMk cId="0" sldId="265"/>
        </pc:sldMkLst>
        <pc:spChg chg="del mod">
          <ac:chgData name="Janany Jayasankar" userId="3c4fdd4782688457" providerId="LiveId" clId="{E69FF7F5-6824-4654-9A40-AA18CFCF14C0}" dt="2024-04-17T15:38:46.139" v="343" actId="21"/>
          <ac:spMkLst>
            <pc:docMk/>
            <pc:sldMk cId="0" sldId="265"/>
            <ac:spMk id="2" creationId="{00000000-0000-0000-0000-000000000000}"/>
          </ac:spMkLst>
        </pc:spChg>
        <pc:spChg chg="mod">
          <ac:chgData name="Janany Jayasankar" userId="3c4fdd4782688457" providerId="LiveId" clId="{E69FF7F5-6824-4654-9A40-AA18CFCF14C0}" dt="2024-04-17T15:38:31.740" v="340" actId="1076"/>
          <ac:spMkLst>
            <pc:docMk/>
            <pc:sldMk cId="0" sldId="265"/>
            <ac:spMk id="4" creationId="{00000000-0000-0000-0000-000000000000}"/>
          </ac:spMkLst>
        </pc:spChg>
        <pc:spChg chg="add del mod">
          <ac:chgData name="Janany Jayasankar" userId="3c4fdd4782688457" providerId="LiveId" clId="{E69FF7F5-6824-4654-9A40-AA18CFCF14C0}" dt="2024-04-17T15:38:29.678" v="339"/>
          <ac:spMkLst>
            <pc:docMk/>
            <pc:sldMk cId="0" sldId="265"/>
            <ac:spMk id="8" creationId="{E5712E23-E156-DF33-F2FA-47FC72BA7222}"/>
          </ac:spMkLst>
        </pc:spChg>
        <pc:picChg chg="del">
          <ac:chgData name="Janany Jayasankar" userId="3c4fdd4782688457" providerId="LiveId" clId="{E69FF7F5-6824-4654-9A40-AA18CFCF14C0}" dt="2024-04-17T15:38:49.274" v="344" actId="478"/>
          <ac:picMkLst>
            <pc:docMk/>
            <pc:sldMk cId="0" sldId="265"/>
            <ac:picMk id="6" creationId="{00000000-0000-0000-0000-000000000000}"/>
          </ac:picMkLst>
        </pc:picChg>
        <pc:picChg chg="add mod">
          <ac:chgData name="Janany Jayasankar" userId="3c4fdd4782688457" providerId="LiveId" clId="{E69FF7F5-6824-4654-9A40-AA18CFCF14C0}" dt="2024-04-17T15:38:34.764" v="341" actId="14100"/>
          <ac:picMkLst>
            <pc:docMk/>
            <pc:sldMk cId="0" sldId="265"/>
            <ac:picMk id="11" creationId="{7EA3062F-17CA-0006-0133-BD1A704C2CA7}"/>
          </ac:picMkLst>
        </pc:picChg>
      </pc:sldChg>
      <pc:sldChg chg="delSp modSp mod">
        <pc:chgData name="Janany Jayasankar" userId="3c4fdd4782688457" providerId="LiveId" clId="{E69FF7F5-6824-4654-9A40-AA18CFCF14C0}" dt="2024-04-17T14:48:21.140" v="191" actId="255"/>
        <pc:sldMkLst>
          <pc:docMk/>
          <pc:sldMk cId="3873082856" sldId="268"/>
        </pc:sldMkLst>
        <pc:spChg chg="del mod">
          <ac:chgData name="Janany Jayasankar" userId="3c4fdd4782688457" providerId="LiveId" clId="{E69FF7F5-6824-4654-9A40-AA18CFCF14C0}" dt="2024-04-17T14:44:48.886" v="183" actId="21"/>
          <ac:spMkLst>
            <pc:docMk/>
            <pc:sldMk cId="3873082856" sldId="268"/>
            <ac:spMk id="9" creationId="{00000000-0000-0000-0000-000000000000}"/>
          </ac:spMkLst>
        </pc:spChg>
        <pc:spChg chg="mod">
          <ac:chgData name="Janany Jayasankar" userId="3c4fdd4782688457" providerId="LiveId" clId="{E69FF7F5-6824-4654-9A40-AA18CFCF14C0}" dt="2024-04-17T14:48:21.140" v="191" actId="255"/>
          <ac:spMkLst>
            <pc:docMk/>
            <pc:sldMk cId="3873082856" sldId="268"/>
            <ac:spMk id="11" creationId="{00000000-0000-0000-0000-000000000000}"/>
          </ac:spMkLst>
        </pc:spChg>
        <pc:picChg chg="del">
          <ac:chgData name="Janany Jayasankar" userId="3c4fdd4782688457" providerId="LiveId" clId="{E69FF7F5-6824-4654-9A40-AA18CFCF14C0}" dt="2024-04-17T14:44:53.079" v="184" actId="478"/>
          <ac:picMkLst>
            <pc:docMk/>
            <pc:sldMk cId="3873082856" sldId="268"/>
            <ac:picMk id="8" creationId="{00000000-0000-0000-0000-000000000000}"/>
          </ac:picMkLst>
        </pc:picChg>
      </pc:sldChg>
      <pc:sldChg chg="delSp modSp mod">
        <pc:chgData name="Janany Jayasankar" userId="3c4fdd4782688457" providerId="LiveId" clId="{E69FF7F5-6824-4654-9A40-AA18CFCF14C0}" dt="2024-04-17T14:49:02.476" v="194" actId="20577"/>
        <pc:sldMkLst>
          <pc:docMk/>
          <pc:sldMk cId="2518288253" sldId="269"/>
        </pc:sldMkLst>
        <pc:spChg chg="mod">
          <ac:chgData name="Janany Jayasankar" userId="3c4fdd4782688457" providerId="LiveId" clId="{E69FF7F5-6824-4654-9A40-AA18CFCF14C0}" dt="2024-04-17T14:14:00.014" v="38" actId="1076"/>
          <ac:spMkLst>
            <pc:docMk/>
            <pc:sldMk cId="2518288253" sldId="269"/>
            <ac:spMk id="6" creationId="{00000000-0000-0000-0000-000000000000}"/>
          </ac:spMkLst>
        </pc:spChg>
        <pc:spChg chg="del mod">
          <ac:chgData name="Janany Jayasankar" userId="3c4fdd4782688457" providerId="LiveId" clId="{E69FF7F5-6824-4654-9A40-AA18CFCF14C0}" dt="2024-04-17T14:45:01.707" v="186" actId="21"/>
          <ac:spMkLst>
            <pc:docMk/>
            <pc:sldMk cId="2518288253" sldId="269"/>
            <ac:spMk id="9" creationId="{00000000-0000-0000-0000-000000000000}"/>
          </ac:spMkLst>
        </pc:spChg>
        <pc:spChg chg="mod">
          <ac:chgData name="Janany Jayasankar" userId="3c4fdd4782688457" providerId="LiveId" clId="{E69FF7F5-6824-4654-9A40-AA18CFCF14C0}" dt="2024-04-17T14:49:02.476" v="194" actId="20577"/>
          <ac:spMkLst>
            <pc:docMk/>
            <pc:sldMk cId="2518288253" sldId="269"/>
            <ac:spMk id="11" creationId="{00000000-0000-0000-0000-000000000000}"/>
          </ac:spMkLst>
        </pc:spChg>
        <pc:picChg chg="del">
          <ac:chgData name="Janany Jayasankar" userId="3c4fdd4782688457" providerId="LiveId" clId="{E69FF7F5-6824-4654-9A40-AA18CFCF14C0}" dt="2024-04-17T14:45:04.427" v="187" actId="478"/>
          <ac:picMkLst>
            <pc:docMk/>
            <pc:sldMk cId="2518288253" sldId="269"/>
            <ac:picMk id="8" creationId="{00000000-0000-0000-0000-000000000000}"/>
          </ac:picMkLst>
        </pc:picChg>
      </pc:sldChg>
      <pc:sldChg chg="modSp mod">
        <pc:chgData name="Janany Jayasankar" userId="3c4fdd4782688457" providerId="LiveId" clId="{E69FF7F5-6824-4654-9A40-AA18CFCF14C0}" dt="2024-04-17T14:49:34.615" v="196" actId="255"/>
        <pc:sldMkLst>
          <pc:docMk/>
          <pc:sldMk cId="164330839" sldId="271"/>
        </pc:sldMkLst>
        <pc:spChg chg="mod">
          <ac:chgData name="Janany Jayasankar" userId="3c4fdd4782688457" providerId="LiveId" clId="{E69FF7F5-6824-4654-9A40-AA18CFCF14C0}" dt="2024-04-17T14:49:34.615" v="196" actId="255"/>
          <ac:spMkLst>
            <pc:docMk/>
            <pc:sldMk cId="164330839" sldId="271"/>
            <ac:spMk id="9" creationId="{00000000-0000-0000-0000-000000000000}"/>
          </ac:spMkLst>
        </pc:spChg>
      </pc:sldChg>
      <pc:sldChg chg="addSp delSp modSp del mod">
        <pc:chgData name="Janany Jayasankar" userId="3c4fdd4782688457" providerId="LiveId" clId="{E69FF7F5-6824-4654-9A40-AA18CFCF14C0}" dt="2024-04-17T15:30:56.027" v="263" actId="47"/>
        <pc:sldMkLst>
          <pc:docMk/>
          <pc:sldMk cId="3672576601" sldId="272"/>
        </pc:sldMkLst>
        <pc:spChg chg="del mod">
          <ac:chgData name="Janany Jayasankar" userId="3c4fdd4782688457" providerId="LiveId" clId="{E69FF7F5-6824-4654-9A40-AA18CFCF14C0}" dt="2024-04-17T15:29:21.715" v="230" actId="21"/>
          <ac:spMkLst>
            <pc:docMk/>
            <pc:sldMk cId="3672576601" sldId="272"/>
            <ac:spMk id="2" creationId="{00000000-0000-0000-0000-000000000000}"/>
          </ac:spMkLst>
        </pc:spChg>
        <pc:spChg chg="mod">
          <ac:chgData name="Janany Jayasankar" userId="3c4fdd4782688457" providerId="LiveId" clId="{E69FF7F5-6824-4654-9A40-AA18CFCF14C0}" dt="2024-04-17T15:29:33.090" v="233" actId="1076"/>
          <ac:spMkLst>
            <pc:docMk/>
            <pc:sldMk cId="3672576601" sldId="272"/>
            <ac:spMk id="3" creationId="{00000000-0000-0000-0000-000000000000}"/>
          </ac:spMkLst>
        </pc:spChg>
        <pc:spChg chg="add mod">
          <ac:chgData name="Janany Jayasankar" userId="3c4fdd4782688457" providerId="LiveId" clId="{E69FF7F5-6824-4654-9A40-AA18CFCF14C0}" dt="2024-04-17T15:29:39.059" v="235" actId="14100"/>
          <ac:spMkLst>
            <pc:docMk/>
            <pc:sldMk cId="3672576601" sldId="272"/>
            <ac:spMk id="4" creationId="{05B8FF9D-6B94-8A6A-12FF-FF43E7B86858}"/>
          </ac:spMkLst>
        </pc:spChg>
        <pc:spChg chg="mod">
          <ac:chgData name="Janany Jayasankar" userId="3c4fdd4782688457" providerId="LiveId" clId="{E69FF7F5-6824-4654-9A40-AA18CFCF14C0}" dt="2024-04-17T15:29:34.949" v="234" actId="1076"/>
          <ac:spMkLst>
            <pc:docMk/>
            <pc:sldMk cId="3672576601" sldId="272"/>
            <ac:spMk id="5" creationId="{00000000-0000-0000-0000-000000000000}"/>
          </ac:spMkLst>
        </pc:spChg>
        <pc:picChg chg="del">
          <ac:chgData name="Janany Jayasankar" userId="3c4fdd4782688457" providerId="LiveId" clId="{E69FF7F5-6824-4654-9A40-AA18CFCF14C0}" dt="2024-04-17T15:29:24.293" v="231" actId="478"/>
          <ac:picMkLst>
            <pc:docMk/>
            <pc:sldMk cId="3672576601" sldId="272"/>
            <ac:picMk id="6" creationId="{00000000-0000-0000-0000-000000000000}"/>
          </ac:picMkLst>
        </pc:picChg>
      </pc:sldChg>
      <pc:sldChg chg="addSp delSp modSp mod">
        <pc:chgData name="Janany Jayasankar" userId="3c4fdd4782688457" providerId="LiveId" clId="{E69FF7F5-6824-4654-9A40-AA18CFCF14C0}" dt="2024-04-17T15:49:51.665" v="393" actId="478"/>
        <pc:sldMkLst>
          <pc:docMk/>
          <pc:sldMk cId="4261621536" sldId="275"/>
        </pc:sldMkLst>
        <pc:spChg chg="del">
          <ac:chgData name="Janany Jayasankar" userId="3c4fdd4782688457" providerId="LiveId" clId="{E69FF7F5-6824-4654-9A40-AA18CFCF14C0}" dt="2024-04-17T15:49:46.514" v="392" actId="21"/>
          <ac:spMkLst>
            <pc:docMk/>
            <pc:sldMk cId="4261621536" sldId="275"/>
            <ac:spMk id="2" creationId="{00000000-0000-0000-0000-000000000000}"/>
          </ac:spMkLst>
        </pc:spChg>
        <pc:spChg chg="mod">
          <ac:chgData name="Janany Jayasankar" userId="3c4fdd4782688457" providerId="LiveId" clId="{E69FF7F5-6824-4654-9A40-AA18CFCF14C0}" dt="2024-04-17T15:47:30.359" v="360" actId="1076"/>
          <ac:spMkLst>
            <pc:docMk/>
            <pc:sldMk cId="4261621536" sldId="275"/>
            <ac:spMk id="4" creationId="{00000000-0000-0000-0000-000000000000}"/>
          </ac:spMkLst>
        </pc:spChg>
        <pc:spChg chg="add mod">
          <ac:chgData name="Janany Jayasankar" userId="3c4fdd4782688457" providerId="LiveId" clId="{E69FF7F5-6824-4654-9A40-AA18CFCF14C0}" dt="2024-04-17T15:49:26.687" v="391" actId="14100"/>
          <ac:spMkLst>
            <pc:docMk/>
            <pc:sldMk cId="4261621536" sldId="275"/>
            <ac:spMk id="8" creationId="{0BE07FC9-33C4-2D0F-717B-7DBC12FAD029}"/>
          </ac:spMkLst>
        </pc:spChg>
        <pc:picChg chg="del">
          <ac:chgData name="Janany Jayasankar" userId="3c4fdd4782688457" providerId="LiveId" clId="{E69FF7F5-6824-4654-9A40-AA18CFCF14C0}" dt="2024-04-17T15:49:51.665" v="393" actId="478"/>
          <ac:picMkLst>
            <pc:docMk/>
            <pc:sldMk cId="4261621536" sldId="275"/>
            <ac:picMk id="6" creationId="{00000000-0000-0000-0000-000000000000}"/>
          </ac:picMkLst>
        </pc:picChg>
      </pc:sldChg>
      <pc:sldChg chg="modSp add mod">
        <pc:chgData name="Janany Jayasankar" userId="3c4fdd4782688457" providerId="LiveId" clId="{E69FF7F5-6824-4654-9A40-AA18CFCF14C0}" dt="2024-04-17T15:30:46.592" v="262" actId="14100"/>
        <pc:sldMkLst>
          <pc:docMk/>
          <pc:sldMk cId="324098419" sldId="276"/>
        </pc:sldMkLst>
        <pc:spChg chg="mod">
          <ac:chgData name="Janany Jayasankar" userId="3c4fdd4782688457" providerId="LiveId" clId="{E69FF7F5-6824-4654-9A40-AA18CFCF14C0}" dt="2024-04-17T15:30:46.592" v="262" actId="14100"/>
          <ac:spMkLst>
            <pc:docMk/>
            <pc:sldMk cId="324098419" sldId="276"/>
            <ac:spMk id="4" creationId="{05B8FF9D-6B94-8A6A-12FF-FF43E7B86858}"/>
          </ac:spMkLst>
        </pc:spChg>
      </pc:sldChg>
      <pc:sldChg chg="modSp add mod">
        <pc:chgData name="Janany Jayasankar" userId="3c4fdd4782688457" providerId="LiveId" clId="{E69FF7F5-6824-4654-9A40-AA18CFCF14C0}" dt="2024-04-17T15:36:33.948" v="330" actId="1076"/>
        <pc:sldMkLst>
          <pc:docMk/>
          <pc:sldMk cId="1457922392" sldId="277"/>
        </pc:sldMkLst>
        <pc:spChg chg="mod">
          <ac:chgData name="Janany Jayasankar" userId="3c4fdd4782688457" providerId="LiveId" clId="{E69FF7F5-6824-4654-9A40-AA18CFCF14C0}" dt="2024-04-17T15:36:33.948" v="330" actId="1076"/>
          <ac:spMkLst>
            <pc:docMk/>
            <pc:sldMk cId="1457922392" sldId="277"/>
            <ac:spMk id="4" creationId="{05B8FF9D-6B94-8A6A-12FF-FF43E7B86858}"/>
          </ac:spMkLst>
        </pc:spChg>
        <pc:spChg chg="mod">
          <ac:chgData name="Janany Jayasankar" userId="3c4fdd4782688457" providerId="LiveId" clId="{E69FF7F5-6824-4654-9A40-AA18CFCF14C0}" dt="2024-04-17T15:34:10.545" v="312" actId="14100"/>
          <ac:spMkLst>
            <pc:docMk/>
            <pc:sldMk cId="1457922392" sldId="277"/>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3377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17738" y="247530"/>
            <a:ext cx="10591800" cy="1493999"/>
          </a:xfrm>
          <a:prstGeom prst="rect">
            <a:avLst/>
          </a:prstGeom>
        </p:spPr>
        <p:txBody>
          <a:bodyPr vert="horz" wrap="square" lIns="0" tIns="16510" rIns="0" bIns="0" rtlCol="0">
            <a:spAutoFit/>
          </a:bodyPr>
          <a:lstStyle/>
          <a:p>
            <a:pPr marL="3213735" algn="ctr">
              <a:spcBef>
                <a:spcPts val="130"/>
              </a:spcBef>
            </a:pPr>
            <a:r>
              <a:rPr lang="en-US" b="1" i="0" dirty="0">
                <a:effectLst/>
                <a:highlight>
                  <a:srgbClr val="FFFFFF"/>
                </a:highlight>
                <a:latin typeface="Times New Roman" panose="02020603050405020304" pitchFamily="18" charset="0"/>
                <a:cs typeface="Times New Roman" panose="02020603050405020304" pitchFamily="18" charset="0"/>
              </a:rPr>
              <a:t>Google Stock Price Prediction using LSTM</a:t>
            </a:r>
            <a:br>
              <a:rPr lang="en-US" b="1" i="0" dirty="0">
                <a:effectLst/>
                <a:highlight>
                  <a:srgbClr val="FFFFFF"/>
                </a:highlight>
                <a:latin typeface="Times New Roman" panose="02020603050405020304" pitchFamily="18" charset="0"/>
                <a:cs typeface="Times New Roman" panose="02020603050405020304" pitchFamily="18" charset="0"/>
              </a:rPr>
            </a:br>
            <a:endParaRPr lang="en-US"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1838325" y="3211592"/>
            <a:ext cx="7552943" cy="1146468"/>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rebuchet MS"/>
                <a:cs typeface="Trebuchet MS"/>
              </a:rPr>
              <a:t>Presented By: DIWAGAR BK</a:t>
            </a:r>
          </a:p>
          <a:p>
            <a:pPr marL="12700">
              <a:lnSpc>
                <a:spcPct val="100000"/>
              </a:lnSpc>
              <a:spcBef>
                <a:spcPts val="100"/>
              </a:spcBef>
            </a:pPr>
            <a:r>
              <a:rPr lang="en-US" sz="2400" dirty="0">
                <a:latin typeface="Trebuchet MS"/>
                <a:cs typeface="Trebuchet MS"/>
              </a:rPr>
              <a:t>Register No: 711721243024</a:t>
            </a:r>
          </a:p>
          <a:p>
            <a:pPr marL="12700">
              <a:lnSpc>
                <a:spcPct val="100000"/>
              </a:lnSpc>
              <a:spcBef>
                <a:spcPts val="100"/>
              </a:spcBef>
            </a:pPr>
            <a:r>
              <a:rPr lang="en-US" sz="2400" dirty="0">
                <a:latin typeface="Trebuchet MS"/>
                <a:cs typeface="Trebuchet MS"/>
              </a:rPr>
              <a:t>Department: Artificial Intelligence and Data Science</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extLst>
      <p:ext uri="{BB962C8B-B14F-4D97-AF65-F5344CB8AC3E}">
        <p14:creationId xmlns:p14="http://schemas.microsoft.com/office/powerpoint/2010/main" val="38850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48912"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37560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5B8FF9D-6B94-8A6A-12FF-FF43E7B86858}"/>
              </a:ext>
            </a:extLst>
          </p:cNvPr>
          <p:cNvSpPr txBox="1"/>
          <p:nvPr/>
        </p:nvSpPr>
        <p:spPr>
          <a:xfrm>
            <a:off x="533400" y="1022298"/>
            <a:ext cx="9601200" cy="7294305"/>
          </a:xfrm>
          <a:prstGeom prst="rect">
            <a:avLst/>
          </a:prstGeom>
          <a:noFill/>
        </p:spPr>
        <p:txBody>
          <a:bodyPr wrap="square" rtlCol="0">
            <a:spAutoFit/>
          </a:bodyPr>
          <a:lstStyle/>
          <a:p>
            <a:r>
              <a:rPr lang="en-US" b="1" dirty="0"/>
              <a:t>4.) Evaluation:</a:t>
            </a:r>
          </a:p>
          <a:p>
            <a:pPr marL="285750" indent="-285750">
              <a:buFont typeface="Arial" panose="020B0604020202020204" pitchFamily="34" charset="0"/>
              <a:buChar char="•"/>
            </a:pPr>
            <a:r>
              <a:rPr lang="en-US" dirty="0"/>
              <a:t>Calculation of key evaluation metrics including Mean Squared Error (MSE), Root Mean Squared Error (RMSE), Mean Absolute Error (MAE), and R-squared (R2) score to assess model performance.</a:t>
            </a:r>
          </a:p>
          <a:p>
            <a:pPr marL="285750" indent="-285750">
              <a:buFont typeface="Arial" panose="020B0604020202020204" pitchFamily="34" charset="0"/>
              <a:buChar char="•"/>
            </a:pPr>
            <a:r>
              <a:rPr lang="en-US" dirty="0"/>
              <a:t>Visualization of model predictions against actual stock prices through plots and charts to evaluate accuracy and reliability.</a:t>
            </a:r>
          </a:p>
          <a:p>
            <a:endParaRPr lang="en-US" dirty="0"/>
          </a:p>
          <a:p>
            <a:r>
              <a:rPr lang="en-US" b="1" dirty="0"/>
              <a:t>5.) Fine Tuning and Optimization:</a:t>
            </a:r>
          </a:p>
          <a:p>
            <a:pPr marL="285750" indent="-285750">
              <a:buFont typeface="Arial" panose="020B0604020202020204" pitchFamily="34" charset="0"/>
              <a:buChar char="•"/>
            </a:pPr>
            <a:r>
              <a:rPr lang="en-US" dirty="0"/>
              <a:t>Systematic hyperparameter tuning to optimize model performance, including experimentation with batch sizes, learning rates, and architectural configurations.</a:t>
            </a:r>
          </a:p>
          <a:p>
            <a:pPr marL="285750" indent="-285750">
              <a:buFont typeface="Arial" panose="020B0604020202020204" pitchFamily="34" charset="0"/>
              <a:buChar char="•"/>
            </a:pPr>
            <a:r>
              <a:rPr lang="en-US" dirty="0"/>
              <a:t>Exploration of advanced techniques such as ensemble methods or transfer learning to further enhance prediction capabilities.</a:t>
            </a:r>
          </a:p>
          <a:p>
            <a:endParaRPr lang="en-US" dirty="0"/>
          </a:p>
          <a:p>
            <a:r>
              <a:rPr lang="en-US" b="1" dirty="0"/>
              <a:t>6.) Deployment:</a:t>
            </a:r>
          </a:p>
          <a:p>
            <a:pPr marL="285750" indent="-285750">
              <a:buFont typeface="Arial" panose="020B0604020202020204" pitchFamily="34" charset="0"/>
              <a:buChar char="•"/>
            </a:pPr>
            <a:r>
              <a:rPr lang="en-US" dirty="0"/>
              <a:t>Packaging of trained model along with necessary dependencies and configurations for deployment in a production environment.</a:t>
            </a:r>
          </a:p>
          <a:p>
            <a:pPr marL="285750" indent="-285750">
              <a:buFont typeface="Arial" panose="020B0604020202020204" pitchFamily="34" charset="0"/>
              <a:buChar char="•"/>
            </a:pPr>
            <a:r>
              <a:rPr lang="en-US" dirty="0"/>
              <a:t>Development of APIs or integration points for seamless integration with existing systems or applications.</a:t>
            </a:r>
          </a:p>
          <a:p>
            <a:pPr marL="285750" indent="-285750">
              <a:buFont typeface="Arial" panose="020B0604020202020204" pitchFamily="34" charset="0"/>
              <a:buChar char="•"/>
            </a:pPr>
            <a:r>
              <a:rPr lang="en-US" dirty="0"/>
              <a:t>Implementation of robust monitoring and logging mechanisms to track model performance and usage in real-time.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79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10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7EA3062F-17CA-0006-0133-BD1A704C2CA7}"/>
              </a:ext>
            </a:extLst>
          </p:cNvPr>
          <p:cNvPicPr>
            <a:picLocks noChangeAspect="1"/>
          </p:cNvPicPr>
          <p:nvPr/>
        </p:nvPicPr>
        <p:blipFill>
          <a:blip r:embed="rId2"/>
          <a:stretch>
            <a:fillRect/>
          </a:stretch>
        </p:blipFill>
        <p:spPr>
          <a:xfrm>
            <a:off x="1143000" y="1734799"/>
            <a:ext cx="5715000" cy="33281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2858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914400" y="393442"/>
            <a:ext cx="4045268" cy="752129"/>
          </a:xfrm>
          <a:prstGeom prst="rect">
            <a:avLst/>
          </a:prstGeom>
        </p:spPr>
        <p:txBody>
          <a:bodyPr vert="horz" wrap="square" lIns="0" tIns="13335" rIns="0" bIns="0" rtlCol="0">
            <a:spAutoFit/>
          </a:bodyPr>
          <a:lstStyle/>
          <a:p>
            <a:pPr marL="12700">
              <a:lnSpc>
                <a:spcPct val="100000"/>
              </a:lnSpc>
              <a:spcBef>
                <a:spcPts val="105"/>
              </a:spcBef>
            </a:pPr>
            <a:r>
              <a:rPr lang="en-US"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0BE07FC9-33C4-2D0F-717B-7DBC12FAD029}"/>
              </a:ext>
            </a:extLst>
          </p:cNvPr>
          <p:cNvSpPr txBox="1"/>
          <p:nvPr/>
        </p:nvSpPr>
        <p:spPr>
          <a:xfrm>
            <a:off x="752475" y="1447800"/>
            <a:ext cx="8086725"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LSTM-based stock price prediction model embodies the convergence of technology and finance, presenting a progressive solution to the complexities of investment decision-making.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Backed by its demonstrated accuracy, adaptability, and ethical foundation, this model heralds a transformative shift in how investors engage with stock market analysis.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Its potential to deliver timely insights and informed predictions has the capacity to reshape investment strategies and enhance risk management practices.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model impact is anticipated to extend far beyond traditional approaches, fostering a new era of data-driven decision-making in the financial landscape.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62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01509" y="2849632"/>
            <a:ext cx="9144939" cy="1200329"/>
          </a:xfrm>
          <a:prstGeom prst="rect">
            <a:avLst/>
          </a:prstGeom>
          <a:noFill/>
        </p:spPr>
        <p:txBody>
          <a:bodyPr wrap="square" rtlCol="0">
            <a:spAutoFit/>
          </a:bodyPr>
          <a:lstStyle/>
          <a:p>
            <a:pPr algn="ctr"/>
            <a:r>
              <a:rPr lang="en-US" sz="3600" b="1" i="0" dirty="0">
                <a:effectLst/>
                <a:highlight>
                  <a:srgbClr val="FFFFFF"/>
                </a:highlight>
                <a:latin typeface="Times New Roman" panose="02020603050405020304" pitchFamily="18" charset="0"/>
                <a:cs typeface="Times New Roman" panose="02020603050405020304" pitchFamily="18" charset="0"/>
              </a:rPr>
              <a:t>Google Stock Price Prediction using LSTM</a:t>
            </a:r>
            <a:br>
              <a:rPr lang="en-US" sz="3600" b="1" i="0" dirty="0">
                <a:effectLst/>
                <a:highlight>
                  <a:srgbClr val="FFFFFF"/>
                </a:highlight>
                <a:latin typeface="Times New Roman" panose="02020603050405020304" pitchFamily="18" charset="0"/>
                <a:cs typeface="Times New Roman" panose="02020603050405020304" pitchFamily="18" charset="0"/>
              </a:rPr>
            </a:b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981200" y="1752600"/>
            <a:ext cx="6400800" cy="3539430"/>
          </a:xfrm>
          <a:prstGeom prst="rect">
            <a:avLst/>
          </a:prstGeom>
          <a:noFill/>
        </p:spPr>
        <p:txBody>
          <a:bodyPr wrap="square" rtlCol="0">
            <a:spAutoFit/>
          </a:bodyPr>
          <a:lstStyle/>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Problem Statement</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Project overview</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Who are the end users?</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Our Solution and Value Proposition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The Wow in your solution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Modelling approach</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Results and Evaluation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4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76275" y="2286000"/>
            <a:ext cx="7478486"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D0D0D"/>
                </a:solidFill>
                <a:effectLst/>
                <a:highlight>
                  <a:srgbClr val="FFFFFF"/>
                </a:highlight>
                <a:latin typeface="Söhne"/>
              </a:rPr>
              <a:t>Create and deploy an LSTM neural network model to forecast future stock prices of Google (GOOGLE). Utilize historical stock price data alongside key features like trading volume, opening and closing prices, and other pertinent financial indicators for model training. The aim is to construct a reliable predictive model capable of accurately anticipating Google stock price movements within a defined time frame.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08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394519" y="1730964"/>
            <a:ext cx="8239125" cy="5016758"/>
          </a:xfrm>
          <a:prstGeom prst="rect">
            <a:avLst/>
          </a:prstGeom>
          <a:noFill/>
        </p:spPr>
        <p:txBody>
          <a:bodyPr wrap="square" rtlCol="0">
            <a:spAutoFit/>
          </a:bodyPr>
          <a:lstStyle/>
          <a:p>
            <a:pPr algn="l"/>
            <a:r>
              <a:rPr lang="en-US" sz="2000" b="0" i="0" dirty="0">
                <a:solidFill>
                  <a:srgbClr val="0D0D0D"/>
                </a:solidFill>
                <a:effectLst/>
                <a:highlight>
                  <a:srgbClr val="FFFFFF"/>
                </a:highlight>
                <a:latin typeface="Söhne"/>
              </a:rPr>
              <a:t>The objective is to collect historical stock price data of Google (GOOGLE) along with pertinent financial indicators. Preprocess the data by cleansing, feature selection, and segmentation into training, validation, and testing subsets.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Develop the architecture of the LSTM neural network for stock price prediction, encompassing configuration of the input layer, hidden layers, and output layer. Train the model using historical data, fine-tune hyperparameters, and employ techniques such as regularization and early stopping for performance enhancement.</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Assess the trained LSTM model using metrics like Mean Squared Error (MSE), Root Mean Squared Error (RMSE), Mean Absolute Error (MAE), and R-squared score. Contrast predicted prices against actual prices and visualize model performance.</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51828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143000" y="2320437"/>
            <a:ext cx="6248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Investors and Traders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Financial Analysts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Algorithmic Trading Platforms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Financial Software Developers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Academic Researchers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3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TextBox 2">
            <a:extLst>
              <a:ext uri="{FF2B5EF4-FFF2-40B4-BE49-F238E27FC236}">
                <a16:creationId xmlns:a16="http://schemas.microsoft.com/office/drawing/2014/main" id="{D9952948-D4D2-A5FA-0198-61AA4C58898A}"/>
              </a:ext>
            </a:extLst>
          </p:cNvPr>
          <p:cNvSpPr txBox="1"/>
          <p:nvPr/>
        </p:nvSpPr>
        <p:spPr>
          <a:xfrm>
            <a:off x="2819400" y="1728217"/>
            <a:ext cx="7315200"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Our solution harnesses Long Short-Term Memory (LSTM) neural networks for stock price forecasting, seamlessly blending advanced machine learning methodologies with comprehensive financial analysis to precisely predict Google (GOOGL) stock prices.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BENEFITS: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By leveraging LSTM neural networks, our solution delivers unmatched precision, timely intelligence, fortified risk assessment, and decision-making support. It also offers scalability, flexibility, ongoing refinement, and ethical adherence, delivering tangible benefits to investors, analysts, and financial institutions navigating volatile financial landscapes.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92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89430E5-2A99-1551-9C9B-1E727184F21E}"/>
              </a:ext>
            </a:extLst>
          </p:cNvPr>
          <p:cNvSpPr txBox="1"/>
          <p:nvPr/>
        </p:nvSpPr>
        <p:spPr>
          <a:xfrm>
            <a:off x="2267585" y="1726347"/>
            <a:ext cx="7543165" cy="3785652"/>
          </a:xfrm>
          <a:prstGeom prst="rect">
            <a:avLst/>
          </a:prstGeom>
          <a:noFill/>
        </p:spPr>
        <p:txBody>
          <a:bodyPr wrap="square" rtlCol="0">
            <a:spAutoFit/>
          </a:bodyPr>
          <a:lstStyle/>
          <a:p>
            <a:pPr algn="l"/>
            <a:r>
              <a:rPr lang="en-US" sz="2000" b="0" i="0" dirty="0">
                <a:solidFill>
                  <a:srgbClr val="0D0D0D"/>
                </a:solidFill>
                <a:effectLst/>
                <a:highlight>
                  <a:srgbClr val="FFFFFF"/>
                </a:highlight>
                <a:latin typeface="Söhne"/>
              </a:rPr>
              <a:t>Unparalleled Precision: Demonstrates outstanding accuracy in predicting Google (GOOGLE) stock prices, outperforming conventional approaches and furnishing dependable guidance to investors.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Dynamic Integration and Flexibility: Seamlessly integrates with live data streams, adjusts to evolving market dynamics, and furnishes timely guidance, empowering users to make well-informed choices in fluid market scenarios.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Practical Guidance and User-Friendliness: Equips users with practical insights via an intuitive interface, facilitating informed decision-making and strategic foresight, all while upholding ethical principles.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48912"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5B8FF9D-6B94-8A6A-12FF-FF43E7B86858}"/>
              </a:ext>
            </a:extLst>
          </p:cNvPr>
          <p:cNvSpPr txBox="1"/>
          <p:nvPr/>
        </p:nvSpPr>
        <p:spPr>
          <a:xfrm>
            <a:off x="457200" y="1295400"/>
            <a:ext cx="960120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1.) Model Architecture: The LSTM neural network architecture is selected for its capacity to capture prolonged dependencies within time-series data. It consists of sequential layers comprising LSTM layers employing suitable activation functions (e.g., tanh), along with an output layer designed to predict future stock prices.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Data Preprocessing: A robust cleaning methodology is implemented to address missing values, outliers, and inconsistencies within the historical stock price dataset. This includes comprehensive feature selection and extraction to discern pertinent predictors such as trading volume, opening price, and the preceding day's closing price.</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3.) Training Procedure: The training dataset is utilized to iteratively refine model parameters via backpropagation and gradient descent. This involves employing suitable loss functions (e.g., Mean Squared Error) to quantify prediction discrepancies and optimization algorithms (e.g., Adam optimizer) to facilitate efficient parameter updates.</a:t>
            </a:r>
          </a:p>
        </p:txBody>
      </p:sp>
    </p:spTree>
    <p:extLst>
      <p:ext uri="{BB962C8B-B14F-4D97-AF65-F5344CB8AC3E}">
        <p14:creationId xmlns:p14="http://schemas.microsoft.com/office/powerpoint/2010/main" val="324098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921</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Times New Roman</vt:lpstr>
      <vt:lpstr>Trebuchet MS</vt:lpstr>
      <vt:lpstr>Office Theme</vt:lpstr>
      <vt:lpstr>Google Stock Price Prediction using LSTM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Segmentation using U-Net</dc:title>
  <dc:creator>Janany Jayasankar</dc:creator>
  <cp:lastModifiedBy>Diwagar bk</cp:lastModifiedBy>
  <cp:revision>11</cp:revision>
  <dcterms:created xsi:type="dcterms:W3CDTF">2024-04-03T03:59:50Z</dcterms:created>
  <dcterms:modified xsi:type="dcterms:W3CDTF">2024-04-23T18:20:02Z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