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0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4" r:id="rId11"/>
    <p:sldId id="1286" r:id="rId12"/>
    <p:sldId id="1292" r:id="rId13"/>
    <p:sldId id="1293" r:id="rId14"/>
    <p:sldId id="1294" r:id="rId15"/>
    <p:sldId id="1295" r:id="rId16"/>
    <p:sldId id="1297" r:id="rId17"/>
    <p:sldId id="1288" r:id="rId18"/>
    <p:sldId id="1249" r:id="rId19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01CAB4-1FFA-496B-8367-10E9B2EFABA8}" v="16" dt="2024-04-09T18:20:57.650"/>
    <p1510:client id="{F7DAE976-320B-4BA8-BB42-D369B74130A6}" v="30" dt="2024-04-11T07:34:52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612"/>
        <p:guide pos="144"/>
        <p:guide orient="horz" pos="87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STERY MOHAN" userId="bb5ef556619373cc" providerId="Windows Live" clId="Web-{F7DAE976-320B-4BA8-BB42-D369B74130A6}"/>
    <pc:docChg chg="modSld">
      <pc:chgData name="MYSTERY MOHAN" userId="bb5ef556619373cc" providerId="Windows Live" clId="Web-{F7DAE976-320B-4BA8-BB42-D369B74130A6}" dt="2024-04-11T07:34:51.800" v="9"/>
      <pc:docMkLst>
        <pc:docMk/>
      </pc:docMkLst>
      <pc:sldChg chg="modSp">
        <pc:chgData name="MYSTERY MOHAN" userId="bb5ef556619373cc" providerId="Windows Live" clId="Web-{F7DAE976-320B-4BA8-BB42-D369B74130A6}" dt="2024-04-11T07:28:58.256" v="2" actId="20577"/>
        <pc:sldMkLst>
          <pc:docMk/>
          <pc:sldMk cId="0" sldId="292"/>
        </pc:sldMkLst>
        <pc:spChg chg="mod">
          <ac:chgData name="MYSTERY MOHAN" userId="bb5ef556619373cc" providerId="Windows Live" clId="Web-{F7DAE976-320B-4BA8-BB42-D369B74130A6}" dt="2024-04-11T07:28:58.256" v="2" actId="20577"/>
          <ac:spMkLst>
            <pc:docMk/>
            <pc:sldMk cId="0" sldId="292"/>
            <ac:spMk id="14" creationId="{43DEA4E5-E1F9-7C2B-5D82-B9EBDB357F79}"/>
          </ac:spMkLst>
        </pc:spChg>
      </pc:sldChg>
      <pc:sldChg chg="modSp">
        <pc:chgData name="MYSTERY MOHAN" userId="bb5ef556619373cc" providerId="Windows Live" clId="Web-{F7DAE976-320B-4BA8-BB42-D369B74130A6}" dt="2024-04-11T07:32:36.654" v="5"/>
        <pc:sldMkLst>
          <pc:docMk/>
          <pc:sldMk cId="690875432" sldId="1292"/>
        </pc:sldMkLst>
        <pc:picChg chg="mod">
          <ac:chgData name="MYSTERY MOHAN" userId="bb5ef556619373cc" providerId="Windows Live" clId="Web-{F7DAE976-320B-4BA8-BB42-D369B74130A6}" dt="2024-04-11T07:32:36.654" v="5"/>
          <ac:picMkLst>
            <pc:docMk/>
            <pc:sldMk cId="690875432" sldId="1292"/>
            <ac:picMk id="5" creationId="{3C0DCD76-D2BB-8CB4-CD8B-1500A5114870}"/>
          </ac:picMkLst>
        </pc:picChg>
      </pc:sldChg>
      <pc:sldChg chg="modSp">
        <pc:chgData name="MYSTERY MOHAN" userId="bb5ef556619373cc" providerId="Windows Live" clId="Web-{F7DAE976-320B-4BA8-BB42-D369B74130A6}" dt="2024-04-11T07:34:51.800" v="9"/>
        <pc:sldMkLst>
          <pc:docMk/>
          <pc:sldMk cId="2120792210" sldId="1293"/>
        </pc:sldMkLst>
        <pc:picChg chg="mod">
          <ac:chgData name="MYSTERY MOHAN" userId="bb5ef556619373cc" providerId="Windows Live" clId="Web-{F7DAE976-320B-4BA8-BB42-D369B74130A6}" dt="2024-04-11T07:34:51.800" v="9"/>
          <ac:picMkLst>
            <pc:docMk/>
            <pc:sldMk cId="2120792210" sldId="1293"/>
            <ac:picMk id="4" creationId="{C88C0F94-2340-6485-79C4-417298456431}"/>
          </ac:picMkLst>
        </pc:picChg>
      </pc:sldChg>
      <pc:sldChg chg="modSp">
        <pc:chgData name="MYSTERY MOHAN" userId="bb5ef556619373cc" providerId="Windows Live" clId="Web-{F7DAE976-320B-4BA8-BB42-D369B74130A6}" dt="2024-04-11T07:33:12.531" v="6"/>
        <pc:sldMkLst>
          <pc:docMk/>
          <pc:sldMk cId="1072815047" sldId="1294"/>
        </pc:sldMkLst>
        <pc:picChg chg="mod">
          <ac:chgData name="MYSTERY MOHAN" userId="bb5ef556619373cc" providerId="Windows Live" clId="Web-{F7DAE976-320B-4BA8-BB42-D369B74130A6}" dt="2024-04-11T07:33:12.531" v="6"/>
          <ac:picMkLst>
            <pc:docMk/>
            <pc:sldMk cId="1072815047" sldId="1294"/>
            <ac:picMk id="4" creationId="{2CDF0D12-92DB-1F40-17FB-44D83E2BB7CB}"/>
          </ac:picMkLst>
        </pc:picChg>
      </pc:sldChg>
      <pc:sldChg chg="modSp">
        <pc:chgData name="MYSTERY MOHAN" userId="bb5ef556619373cc" providerId="Windows Live" clId="Web-{F7DAE976-320B-4BA8-BB42-D369B74130A6}" dt="2024-04-11T07:34:27.002" v="8"/>
        <pc:sldMkLst>
          <pc:docMk/>
          <pc:sldMk cId="1213150109" sldId="1295"/>
        </pc:sldMkLst>
        <pc:picChg chg="mod">
          <ac:chgData name="MYSTERY MOHAN" userId="bb5ef556619373cc" providerId="Windows Live" clId="Web-{F7DAE976-320B-4BA8-BB42-D369B74130A6}" dt="2024-04-11T07:34:27.002" v="8"/>
          <ac:picMkLst>
            <pc:docMk/>
            <pc:sldMk cId="1213150109" sldId="1295"/>
            <ac:picMk id="4" creationId="{EADFF714-98C8-BDAE-9BD6-AFA7C7CAF962}"/>
          </ac:picMkLst>
        </pc:picChg>
      </pc:sldChg>
    </pc:docChg>
  </pc:docChgLst>
  <pc:docChgLst>
    <pc:chgData clId="Web-{F7DAE976-320B-4BA8-BB42-D369B74130A6}"/>
    <pc:docChg chg="modSld">
      <pc:chgData name="" userId="" providerId="" clId="Web-{F7DAE976-320B-4BA8-BB42-D369B74130A6}" dt="2024-04-11T07:27:14.643" v="4" actId="20577"/>
      <pc:docMkLst>
        <pc:docMk/>
      </pc:docMkLst>
      <pc:sldChg chg="modSp">
        <pc:chgData name="" userId="" providerId="" clId="Web-{F7DAE976-320B-4BA8-BB42-D369B74130A6}" dt="2024-04-11T07:27:14.643" v="4" actId="20577"/>
        <pc:sldMkLst>
          <pc:docMk/>
          <pc:sldMk cId="0" sldId="292"/>
        </pc:sldMkLst>
        <pc:spChg chg="mod">
          <ac:chgData name="" userId="" providerId="" clId="Web-{F7DAE976-320B-4BA8-BB42-D369B74130A6}" dt="2024-04-11T07:27:14.643" v="4" actId="20577"/>
          <ac:spMkLst>
            <pc:docMk/>
            <pc:sldMk cId="0" sldId="292"/>
            <ac:spMk id="14" creationId="{43DEA4E5-E1F9-7C2B-5D82-B9EBDB357F79}"/>
          </ac:spMkLst>
        </pc:spChg>
      </pc:sldChg>
    </pc:docChg>
  </pc:docChgLst>
  <pc:docChgLst>
    <pc:chgData name="MYSTERY MOHAN" userId="bb5ef556619373cc" providerId="Windows Live" clId="Web-{E201CAB4-1FFA-496B-8367-10E9B2EFABA8}"/>
    <pc:docChg chg="modSld">
      <pc:chgData name="MYSTERY MOHAN" userId="bb5ef556619373cc" providerId="Windows Live" clId="Web-{E201CAB4-1FFA-496B-8367-10E9B2EFABA8}" dt="2024-04-09T18:20:56.697" v="10"/>
      <pc:docMkLst>
        <pc:docMk/>
      </pc:docMkLst>
      <pc:sldChg chg="addSp delSp modSp">
        <pc:chgData name="MYSTERY MOHAN" userId="bb5ef556619373cc" providerId="Windows Live" clId="Web-{E201CAB4-1FFA-496B-8367-10E9B2EFABA8}" dt="2024-04-09T18:18:50.134" v="2"/>
        <pc:sldMkLst>
          <pc:docMk/>
          <pc:sldMk cId="690875432" sldId="1292"/>
        </pc:sldMkLst>
        <pc:spChg chg="mod">
          <ac:chgData name="MYSTERY MOHAN" userId="bb5ef556619373cc" providerId="Windows Live" clId="Web-{E201CAB4-1FFA-496B-8367-10E9B2EFABA8}" dt="2024-04-09T18:17:13.883" v="0" actId="1076"/>
          <ac:spMkLst>
            <pc:docMk/>
            <pc:sldMk cId="690875432" sldId="1292"/>
            <ac:spMk id="3" creationId="{AD94FBF9-636B-1E68-241E-ECCF1475C3E0}"/>
          </ac:spMkLst>
        </pc:spChg>
        <pc:picChg chg="del">
          <ac:chgData name="MYSTERY MOHAN" userId="bb5ef556619373cc" providerId="Windows Live" clId="Web-{E201CAB4-1FFA-496B-8367-10E9B2EFABA8}" dt="2024-04-09T18:17:21.149" v="1"/>
          <ac:picMkLst>
            <pc:docMk/>
            <pc:sldMk cId="690875432" sldId="1292"/>
            <ac:picMk id="4" creationId="{F34B0F3E-DFDD-A6C2-1481-3813A1CF25C3}"/>
          </ac:picMkLst>
        </pc:picChg>
        <pc:picChg chg="add mod">
          <ac:chgData name="MYSTERY MOHAN" userId="bb5ef556619373cc" providerId="Windows Live" clId="Web-{E201CAB4-1FFA-496B-8367-10E9B2EFABA8}" dt="2024-04-09T18:18:50.134" v="2"/>
          <ac:picMkLst>
            <pc:docMk/>
            <pc:sldMk cId="690875432" sldId="1292"/>
            <ac:picMk id="5" creationId="{3C0DCD76-D2BB-8CB4-CD8B-1500A5114870}"/>
          </ac:picMkLst>
        </pc:picChg>
      </pc:sldChg>
      <pc:sldChg chg="addSp delSp modSp">
        <pc:chgData name="MYSTERY MOHAN" userId="bb5ef556619373cc" providerId="Windows Live" clId="Web-{E201CAB4-1FFA-496B-8367-10E9B2EFABA8}" dt="2024-04-09T18:20:56.697" v="10"/>
        <pc:sldMkLst>
          <pc:docMk/>
          <pc:sldMk cId="1072815047" sldId="1294"/>
        </pc:sldMkLst>
        <pc:picChg chg="del">
          <ac:chgData name="MYSTERY MOHAN" userId="bb5ef556619373cc" providerId="Windows Live" clId="Web-{E201CAB4-1FFA-496B-8367-10E9B2EFABA8}" dt="2024-04-09T18:20:09.978" v="5"/>
          <ac:picMkLst>
            <pc:docMk/>
            <pc:sldMk cId="1072815047" sldId="1294"/>
            <ac:picMk id="3" creationId="{45C6A663-6BEB-89B4-3630-FC678FB58E05}"/>
          </ac:picMkLst>
        </pc:picChg>
        <pc:picChg chg="add mod">
          <ac:chgData name="MYSTERY MOHAN" userId="bb5ef556619373cc" providerId="Windows Live" clId="Web-{E201CAB4-1FFA-496B-8367-10E9B2EFABA8}" dt="2024-04-09T18:20:56.697" v="10"/>
          <ac:picMkLst>
            <pc:docMk/>
            <pc:sldMk cId="1072815047" sldId="1294"/>
            <ac:picMk id="4" creationId="{2CDF0D12-92DB-1F40-17FB-44D83E2BB7CB}"/>
          </ac:picMkLst>
        </pc:picChg>
      </pc:sldChg>
      <pc:sldChg chg="addSp delSp modSp">
        <pc:chgData name="MYSTERY MOHAN" userId="bb5ef556619373cc" providerId="Windows Live" clId="Web-{E201CAB4-1FFA-496B-8367-10E9B2EFABA8}" dt="2024-04-09T18:19:57.853" v="4"/>
        <pc:sldMkLst>
          <pc:docMk/>
          <pc:sldMk cId="1213150109" sldId="1295"/>
        </pc:sldMkLst>
        <pc:picChg chg="del">
          <ac:chgData name="MYSTERY MOHAN" userId="bb5ef556619373cc" providerId="Windows Live" clId="Web-{E201CAB4-1FFA-496B-8367-10E9B2EFABA8}" dt="2024-04-09T18:19:22.540" v="3"/>
          <ac:picMkLst>
            <pc:docMk/>
            <pc:sldMk cId="1213150109" sldId="1295"/>
            <ac:picMk id="3" creationId="{E24F9BB3-B1EB-19F1-611B-C7DB0CFBF3C1}"/>
          </ac:picMkLst>
        </pc:picChg>
        <pc:picChg chg="add mod">
          <ac:chgData name="MYSTERY MOHAN" userId="bb5ef556619373cc" providerId="Windows Live" clId="Web-{E201CAB4-1FFA-496B-8367-10E9B2EFABA8}" dt="2024-04-09T18:19:57.853" v="4"/>
          <ac:picMkLst>
            <pc:docMk/>
            <pc:sldMk cId="1213150109" sldId="1295"/>
            <ac:picMk id="4" creationId="{EADFF714-98C8-BDAE-9BD6-AFA7C7CAF96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sz="1200" b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-585652" y="-323577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3156001" y="765546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095554" cy="45653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  <a:r>
              <a:rPr lang="en-US" sz="1100" dirty="0">
                <a:solidFill>
                  <a:schemeClr val="tx1"/>
                </a:solidFill>
              </a:rPr>
              <a:t>DIWAKAR</a:t>
            </a:r>
            <a:endParaRPr lang="en-IN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</a:t>
            </a:r>
            <a:r>
              <a:rPr lang="en-IN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100" dirty="0">
                <a:solidFill>
                  <a:schemeClr val="tx1"/>
                </a:solidFill>
              </a:rPr>
              <a:t>au623521104013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 rot="10800000" flipV="1">
            <a:off x="4882563" y="3898051"/>
            <a:ext cx="31122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IN" sz="11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AVS COLLEGE  OF  TECHNOLOGY</a:t>
            </a:r>
            <a:endParaRPr lang="en-US" sz="11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/>
              <a:t>About-Us-Page</a:t>
            </a:r>
          </a:p>
        </p:txBody>
      </p:sp>
      <p:pic>
        <p:nvPicPr>
          <p:cNvPr id="4" name="Picture 3" descr="A bus with a person walking with luggage&#10;&#10;Description automatically generated">
            <a:extLst>
              <a:ext uri="{FF2B5EF4-FFF2-40B4-BE49-F238E27FC236}">
                <a16:creationId xmlns:a16="http://schemas.microsoft.com/office/drawing/2014/main" id="{C88C0F94-2340-6485-79C4-417298456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094" y="1599989"/>
            <a:ext cx="4104527" cy="234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/>
              <a:t>Service-Page</a:t>
            </a:r>
          </a:p>
        </p:txBody>
      </p:sp>
      <p:pic>
        <p:nvPicPr>
          <p:cNvPr id="4" name="Picture 3" descr="A screenshot of a bus ticket&#10;&#10;Description automatically generated">
            <a:extLst>
              <a:ext uri="{FF2B5EF4-FFF2-40B4-BE49-F238E27FC236}">
                <a16:creationId xmlns:a16="http://schemas.microsoft.com/office/drawing/2014/main" id="{2CDF0D12-92DB-1F40-17FB-44D83E2BB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392" y="1351616"/>
            <a:ext cx="3999214" cy="244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/>
              <a:t>Departments-Page</a:t>
            </a:r>
          </a:p>
        </p:txBody>
      </p:sp>
      <p:pic>
        <p:nvPicPr>
          <p:cNvPr id="4" name="Picture 3" descr="A screenshot of a bus schedule&#10;&#10;Description automatically generated">
            <a:extLst>
              <a:ext uri="{FF2B5EF4-FFF2-40B4-BE49-F238E27FC236}">
                <a16:creationId xmlns:a16="http://schemas.microsoft.com/office/drawing/2014/main" id="{EADFF714-98C8-BDAE-9BD6-AFA7C7CAF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67161"/>
            <a:ext cx="4571999" cy="260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A65D1-0391-FBFD-B670-6CD4096A4861}"/>
              </a:ext>
            </a:extLst>
          </p:cNvPr>
          <p:cNvSpPr txBox="1"/>
          <p:nvPr/>
        </p:nvSpPr>
        <p:spPr>
          <a:xfrm>
            <a:off x="1" y="1181529"/>
            <a:ext cx="9144000" cy="269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Develop a dedicated mobile application for bus ticket booking.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Integrate real-time updates for bus schedules and seat availability.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Enhance the admin dashboard with advanced analytics tools.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Implement dynamic pricing algorithms based on demand.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Enable support for multiple languages.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4B119-5DCA-0343-F382-93675A9DC0D8}"/>
              </a:ext>
            </a:extLst>
          </p:cNvPr>
          <p:cNvSpPr txBox="1"/>
          <p:nvPr/>
        </p:nvSpPr>
        <p:spPr>
          <a:xfrm>
            <a:off x="0" y="1135296"/>
            <a:ext cx="9144000" cy="269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Develop a dedicated mobile application for bus ticket booking.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Integrate real-time updates for bus schedules and seat availability.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Enhance the admin dashboard with advanced analytics tools.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Implement dynamic pricing algorithms based on demand.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Enable support for multiple languages.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latin typeface="+mj-lt"/>
              </a:rPr>
              <a:t>Building Bus Reservation System using Python and Django</a:t>
            </a:r>
            <a:endParaRPr lang="en-US" sz="160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0" y="682625"/>
            <a:ext cx="293528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FCCC7-C7F2-3431-AE6E-B2ABD84C81FC}"/>
              </a:ext>
            </a:extLst>
          </p:cNvPr>
          <p:cNvSpPr txBox="1"/>
          <p:nvPr/>
        </p:nvSpPr>
        <p:spPr>
          <a:xfrm>
            <a:off x="0" y="1119885"/>
            <a:ext cx="9144000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D243B-AD39-7EC5-A3BF-C4D72B78746C}"/>
              </a:ext>
            </a:extLst>
          </p:cNvPr>
          <p:cNvSpPr txBox="1"/>
          <p:nvPr/>
        </p:nvSpPr>
        <p:spPr>
          <a:xfrm>
            <a:off x="41097" y="1155843"/>
            <a:ext cx="9025847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46E07-5B85-C26F-5A8E-BC9A25B2B79C}"/>
              </a:ext>
            </a:extLst>
          </p:cNvPr>
          <p:cNvSpPr txBox="1"/>
          <p:nvPr/>
        </p:nvSpPr>
        <p:spPr>
          <a:xfrm>
            <a:off x="1" y="1083926"/>
            <a:ext cx="9144000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BE35E-B543-5B35-CBA7-65BE00E1882A}"/>
              </a:ext>
            </a:extLst>
          </p:cNvPr>
          <p:cNvSpPr txBox="1"/>
          <p:nvPr/>
        </p:nvSpPr>
        <p:spPr>
          <a:xfrm>
            <a:off x="1" y="1099336"/>
            <a:ext cx="9144000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611311" y="616450"/>
            <a:ext cx="3416159" cy="60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US"/>
              <a:t> </a:t>
            </a:r>
            <a:r>
              <a:rPr lang="en-US" sz="1600" b="1"/>
              <a:t>DEVELOPMENT PROCESS:</a:t>
            </a:r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B9AF7-B5E7-9242-D5B8-96F553FBEA14}"/>
              </a:ext>
            </a:extLst>
          </p:cNvPr>
          <p:cNvSpPr txBox="1"/>
          <p:nvPr/>
        </p:nvSpPr>
        <p:spPr>
          <a:xfrm>
            <a:off x="184935" y="1183853"/>
            <a:ext cx="8789542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09" y="1066109"/>
            <a:ext cx="8696833" cy="3179400"/>
          </a:xfrm>
        </p:spPr>
        <p:txBody>
          <a:bodyPr/>
          <a:lstStyle/>
          <a:p>
            <a:r>
              <a:rPr lang="en-US"/>
              <a:t>LOGIN PAGE</a:t>
            </a:r>
          </a:p>
          <a:p>
            <a:r>
              <a:rPr lang="en-US"/>
              <a:t>BOOKINGS</a:t>
            </a:r>
          </a:p>
          <a:p>
            <a:r>
              <a:rPr lang="en-US"/>
              <a:t>REGISTRATION</a:t>
            </a:r>
          </a:p>
          <a:p>
            <a:r>
              <a:rPr lang="en-US"/>
              <a:t>FIND BUS</a:t>
            </a:r>
          </a:p>
          <a:p>
            <a:r>
              <a:rPr lang="en-US"/>
              <a:t>TICKETS DETAILS</a:t>
            </a:r>
          </a:p>
          <a:p>
            <a:pPr marL="152396" indent="0">
              <a:buNone/>
            </a:pPr>
            <a:endParaRPr lang="en-US"/>
          </a:p>
        </p:txBody>
      </p:sp>
      <p:pic>
        <p:nvPicPr>
          <p:cNvPr id="5" name="Picture 4" descr="A screenshot of a bus reservation system&#10;&#10;Description automatically generated">
            <a:extLst>
              <a:ext uri="{FF2B5EF4-FFF2-40B4-BE49-F238E27FC236}">
                <a16:creationId xmlns:a16="http://schemas.microsoft.com/office/drawing/2014/main" id="{3C0DCD76-D2BB-8CB4-CD8B-1500A5114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86" y="1351616"/>
            <a:ext cx="4276027" cy="244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15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Technology Used</vt:lpstr>
      <vt:lpstr>Homepage</vt:lpstr>
      <vt:lpstr>About-Us-Page</vt:lpstr>
      <vt:lpstr>Service-Page</vt:lpstr>
      <vt:lpstr>Departments-Page</vt:lpstr>
      <vt:lpstr>Future Enhancements: 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revision>20</cp:revision>
  <dcterms:modified xsi:type="dcterms:W3CDTF">2024-04-11T07:34:57Z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