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50BE1B-976B-4347-8CDC-077D77021293}" v="6" dt="2025-03-11T08:54:06.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9" d="100"/>
          <a:sy n="19" d="100"/>
        </p:scale>
        <p:origin x="2541" y="99"/>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3327216" cy="36360098"/>
            <a:chOff x="0" y="1"/>
            <a:chExt cx="33327216"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167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[VISUAL SLAM BASED AUTONOMOUS ROBOT]</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0754216" y="2753332"/>
              <a:ext cx="12573000" cy="172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r>
                <a:rPr lang="en-US" sz="5400" b="1" dirty="0">
                  <a:latin typeface="Poppins" panose="00000500000000000000" pitchFamily="2" charset="0"/>
                  <a:ea typeface="SimSun" panose="02010600030101010101" pitchFamily="2" charset="-122"/>
                  <a:cs typeface="Poppins" panose="00000500000000000000" pitchFamily="2" charset="0"/>
                </a:rPr>
                <a:t>M.DIWAKAR REDDY – BU21EECE0100601</a:t>
              </a:r>
            </a:p>
            <a:p>
              <a:pPr algn="ctr"/>
              <a:r>
                <a:rPr lang="en-US" sz="5400" b="1" dirty="0">
                  <a:latin typeface="Poppins" panose="00000500000000000000" pitchFamily="2" charset="0"/>
                  <a:ea typeface="SimSun" panose="02010600030101010101" pitchFamily="2" charset="-122"/>
                  <a:cs typeface="Poppins" panose="00000500000000000000" pitchFamily="2" charset="0"/>
                </a:rPr>
                <a:t>G.MAHESH REDDY – BU21EECE0100531</a:t>
              </a:r>
            </a:p>
            <a:p>
              <a:pPr algn="ctr"/>
              <a:r>
                <a:rPr lang="en-US" sz="5400" b="1" dirty="0">
                  <a:latin typeface="Poppins" panose="00000500000000000000" pitchFamily="2" charset="0"/>
                  <a:ea typeface="SimSun" panose="02010600030101010101" pitchFamily="2" charset="-122"/>
                  <a:cs typeface="Poppins" panose="00000500000000000000" pitchFamily="2" charset="0"/>
                </a:rPr>
                <a:t>D.VINAY KUMAR – BU21EECE0100452</a:t>
              </a:r>
              <a:endParaRPr lang="en-IN" sz="5400" b="1" dirty="0">
                <a:latin typeface="Poppins" panose="00000500000000000000" pitchFamily="2" charset="0"/>
                <a:ea typeface="SimSun" panose="02010600030101010101" pitchFamily="2" charset="-122"/>
                <a:cs typeface="Poppins" panose="00000500000000000000" pitchFamily="2" charset="0"/>
              </a:endParaRP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83340" y="30014886"/>
            <a:ext cx="12342097" cy="3416320"/>
          </a:xfrm>
          <a:prstGeom prst="rect">
            <a:avLst/>
          </a:prstGeom>
          <a:noFill/>
        </p:spPr>
        <p:txBody>
          <a:bodyPr wrap="none" rtlCol="0">
            <a:spAutoFit/>
          </a:bodyPr>
          <a:lstStyle/>
          <a:p>
            <a:pPr marL="857250" indent="-857250">
              <a:buFont typeface="Wingdings" panose="05000000000000000000" pitchFamily="2" charset="2"/>
              <a:buChar char="§"/>
            </a:pPr>
            <a:r>
              <a:rPr lang="en-IN" sz="5400" dirty="0"/>
              <a:t>Autonomous Cleaning and Maintenance</a:t>
            </a:r>
          </a:p>
          <a:p>
            <a:pPr marL="857250" indent="-857250">
              <a:buFont typeface="Wingdings" panose="05000000000000000000" pitchFamily="2" charset="2"/>
              <a:buChar char="§"/>
            </a:pPr>
            <a:r>
              <a:rPr lang="en-IN" sz="5400" dirty="0"/>
              <a:t>Security and Surveillance</a:t>
            </a:r>
          </a:p>
          <a:p>
            <a:pPr marL="857250" indent="-857250">
              <a:buFont typeface="Wingdings" panose="05000000000000000000" pitchFamily="2" charset="2"/>
              <a:buChar char="§"/>
            </a:pPr>
            <a:r>
              <a:rPr lang="en-IN" sz="5400" dirty="0"/>
              <a:t>Autonomous Delivery</a:t>
            </a:r>
          </a:p>
          <a:p>
            <a:pPr marL="857250" indent="-857250">
              <a:buFont typeface="Wingdings" panose="05000000000000000000" pitchFamily="2" charset="2"/>
              <a:buChar char="§"/>
            </a:pPr>
            <a:r>
              <a:rPr lang="en-IN" sz="5400" dirty="0"/>
              <a:t>Autonomous Tour Guides</a:t>
            </a:r>
          </a:p>
        </p:txBody>
      </p:sp>
      <p:sp>
        <p:nvSpPr>
          <p:cNvPr id="34" name="TextBox 33">
            <a:extLst>
              <a:ext uri="{FF2B5EF4-FFF2-40B4-BE49-F238E27FC236}">
                <a16:creationId xmlns:a16="http://schemas.microsoft.com/office/drawing/2014/main" id="{B4C3A4EF-E6FF-3D7D-2C5F-E1F533942D5A}"/>
              </a:ext>
            </a:extLst>
          </p:cNvPr>
          <p:cNvSpPr txBox="1"/>
          <p:nvPr/>
        </p:nvSpPr>
        <p:spPr>
          <a:xfrm>
            <a:off x="11200197" y="25593126"/>
            <a:ext cx="11171713" cy="2862322"/>
          </a:xfrm>
          <a:prstGeom prst="rect">
            <a:avLst/>
          </a:prstGeom>
          <a:noFill/>
        </p:spPr>
        <p:txBody>
          <a:bodyPr wrap="none" rtlCol="0">
            <a:spAutoFit/>
          </a:bodyPr>
          <a:lstStyle/>
          <a:p>
            <a:pPr marL="685800" indent="-685800">
              <a:buFont typeface="Wingdings" panose="05000000000000000000" pitchFamily="2" charset="2"/>
              <a:buChar char="§"/>
            </a:pPr>
            <a:r>
              <a:rPr lang="en-IN" sz="6000" dirty="0"/>
              <a:t>Handling Environmental Changes</a:t>
            </a:r>
          </a:p>
          <a:p>
            <a:pPr marL="685800" indent="-685800">
              <a:buFont typeface="Wingdings" panose="05000000000000000000" pitchFamily="2" charset="2"/>
              <a:buChar char="§"/>
            </a:pPr>
            <a:r>
              <a:rPr lang="en-IN" sz="6000" dirty="0"/>
              <a:t>Minimizing Power Consumption</a:t>
            </a:r>
          </a:p>
          <a:p>
            <a:pPr marL="685800" indent="-685800">
              <a:buFont typeface="Wingdings" panose="05000000000000000000" pitchFamily="2" charset="2"/>
              <a:buChar char="§"/>
            </a:pPr>
            <a:r>
              <a:rPr lang="en-IN" sz="6000" dirty="0"/>
              <a:t>Predictive Path Planning</a:t>
            </a:r>
          </a:p>
        </p:txBody>
      </p:sp>
      <p:sp>
        <p:nvSpPr>
          <p:cNvPr id="37" name="TextBox 36">
            <a:extLst>
              <a:ext uri="{FF2B5EF4-FFF2-40B4-BE49-F238E27FC236}">
                <a16:creationId xmlns:a16="http://schemas.microsoft.com/office/drawing/2014/main" id="{B412C119-3668-82FF-BE7B-25EECC898EC5}"/>
              </a:ext>
            </a:extLst>
          </p:cNvPr>
          <p:cNvSpPr txBox="1"/>
          <p:nvPr/>
        </p:nvSpPr>
        <p:spPr>
          <a:xfrm>
            <a:off x="450776" y="5691553"/>
            <a:ext cx="10001222" cy="10895290"/>
          </a:xfrm>
          <a:prstGeom prst="rect">
            <a:avLst/>
          </a:prstGeom>
          <a:noFill/>
        </p:spPr>
        <p:txBody>
          <a:bodyPr wrap="square" rtlCol="0">
            <a:spAutoFit/>
          </a:bodyPr>
          <a:lstStyle/>
          <a:p>
            <a:r>
              <a:rPr lang="en-GB" sz="5400" dirty="0"/>
              <a:t>Visual SLAM is crucial in autonomous robots for real-time localization and map construction using visual data from camera sensors. It enables robots to self-localize and generate detailed maps, making it suitable for various applications, including autonomous vehicles. The choice of 2D or 3D cameras depends on project requirements, with the goal of achieving high accuracy and enhanced visualization.</a:t>
            </a:r>
            <a:endParaRPr lang="en-IN" sz="54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429386" y="19088547"/>
            <a:ext cx="9978093" cy="17020044"/>
          </a:xfrm>
          <a:prstGeom prst="rect">
            <a:avLst/>
          </a:prstGeom>
          <a:noFill/>
        </p:spPr>
        <p:txBody>
          <a:bodyPr wrap="square" rtlCol="0">
            <a:spAutoFit/>
          </a:bodyPr>
          <a:lstStyle/>
          <a:p>
            <a:r>
              <a:rPr lang="en-GB" sz="5500"/>
              <a:t>Visual SLAM (Simultaneous Localization and Mapping) enables autonomous robots to navigate and understand their environment using visual data from cameras. It evolved as a cost-effective alternative to sensor-based SLAM methods like LiDAR, offering real-time map construction and self-localization. This technology is crucial for applications in autonomous vehicles, drones, and mobile robots, where accurate and real-time localization is essential. Ongoing advancements focus on improving accuracy and visualization to meet diverse project requirements and environmental challenges.</a:t>
            </a:r>
            <a:endParaRPr lang="en-GB" sz="55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3094909"/>
            <a:ext cx="8938674" cy="784830"/>
          </a:xfrm>
          <a:prstGeom prst="rect">
            <a:avLst/>
          </a:prstGeom>
          <a:noFill/>
        </p:spPr>
        <p:txBody>
          <a:bodyPr wrap="square">
            <a:spAutoFit/>
          </a:bodyPr>
          <a:lstStyle/>
          <a:p>
            <a:pPr algn="ctr"/>
            <a:r>
              <a:rPr lang="en-US" altLang="zh-CN" sz="4500" baseline="0" dirty="0">
                <a:latin typeface="Poppins" panose="00000500000000000000" pitchFamily="2" charset="0"/>
                <a:ea typeface="SimSun" panose="02010600030101010101" pitchFamily="2" charset="-122"/>
                <a:cs typeface="Poppins" panose="00000500000000000000" pitchFamily="2" charset="0"/>
              </a:rPr>
              <a:t>H.J.JAYATHEERTHA</a:t>
            </a: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196540" y="16775369"/>
            <a:ext cx="10040948" cy="7571303"/>
          </a:xfrm>
          <a:prstGeom prst="rect">
            <a:avLst/>
          </a:prstGeom>
          <a:noFill/>
        </p:spPr>
        <p:txBody>
          <a:bodyPr wrap="square" rtlCol="0">
            <a:spAutoFit/>
          </a:bodyPr>
          <a:lstStyle/>
          <a:p>
            <a:r>
              <a:rPr lang="en-IN" sz="5400" dirty="0"/>
              <a:t>Visual SLAM allows autonomous robots to navigate unknown environments, but challenges like lighting, computation, and sensor noise remain. Future advancements include deep learning integration and multi-sensor fusion for improved accuracy and robustness.</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857532" y="33550479"/>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3570208" cy="1785104"/>
          </a:xfrm>
          <a:prstGeom prst="rect">
            <a:avLst/>
          </a:prstGeom>
          <a:noFill/>
        </p:spPr>
        <p:txBody>
          <a:bodyPr wrap="none" rtlCol="0">
            <a:spAutoFit/>
          </a:bodyPr>
          <a:lstStyle/>
          <a:p>
            <a:r>
              <a:rPr lang="en-IN" sz="5500" dirty="0"/>
              <a:t>GitHub link:</a:t>
            </a:r>
          </a:p>
          <a:p>
            <a:r>
              <a:rPr lang="en-IN" sz="5500" dirty="0"/>
              <a:t>Video link:</a:t>
            </a:r>
          </a:p>
        </p:txBody>
      </p:sp>
      <p:sp>
        <p:nvSpPr>
          <p:cNvPr id="39" name="Rectangle: Rounded Corners 38">
            <a:extLst>
              <a:ext uri="{FF2B5EF4-FFF2-40B4-BE49-F238E27FC236}">
                <a16:creationId xmlns:a16="http://schemas.microsoft.com/office/drawing/2014/main" id="{3F0CDBD9-A3BB-E60B-F00D-9C92218FC27A}"/>
              </a:ext>
            </a:extLst>
          </p:cNvPr>
          <p:cNvSpPr/>
          <p:nvPr/>
        </p:nvSpPr>
        <p:spPr>
          <a:xfrm>
            <a:off x="27910941" y="33654769"/>
            <a:ext cx="3483456" cy="2283157"/>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5500" dirty="0">
              <a:solidFill>
                <a:schemeClr val="tx1"/>
              </a:solidFill>
            </a:endParaRPr>
          </a:p>
        </p:txBody>
      </p:sp>
      <p:pic>
        <p:nvPicPr>
          <p:cNvPr id="42" name="Picture 41">
            <a:extLst>
              <a:ext uri="{FF2B5EF4-FFF2-40B4-BE49-F238E27FC236}">
                <a16:creationId xmlns:a16="http://schemas.microsoft.com/office/drawing/2014/main" id="{9B58AC83-4C72-8C88-52EA-D32E0D7F5EBF}"/>
              </a:ext>
            </a:extLst>
          </p:cNvPr>
          <p:cNvPicPr>
            <a:picLocks noChangeAspect="1"/>
          </p:cNvPicPr>
          <p:nvPr/>
        </p:nvPicPr>
        <p:blipFill>
          <a:blip r:embed="rId4"/>
          <a:stretch>
            <a:fillRect/>
          </a:stretch>
        </p:blipFill>
        <p:spPr>
          <a:xfrm>
            <a:off x="11052484" y="7075175"/>
            <a:ext cx="9545848" cy="14393967"/>
          </a:xfrm>
          <a:prstGeom prst="rect">
            <a:avLst/>
          </a:prstGeom>
        </p:spPr>
      </p:pic>
      <p:sp>
        <p:nvSpPr>
          <p:cNvPr id="43" name="TextBox 42">
            <a:extLst>
              <a:ext uri="{FF2B5EF4-FFF2-40B4-BE49-F238E27FC236}">
                <a16:creationId xmlns:a16="http://schemas.microsoft.com/office/drawing/2014/main" id="{6A362E7A-D0C3-612C-5AE1-46076D0FD0BA}"/>
              </a:ext>
            </a:extLst>
          </p:cNvPr>
          <p:cNvSpPr txBox="1"/>
          <p:nvPr/>
        </p:nvSpPr>
        <p:spPr>
          <a:xfrm>
            <a:off x="14471193" y="34548749"/>
            <a:ext cx="13585341" cy="584775"/>
          </a:xfrm>
          <a:prstGeom prst="rect">
            <a:avLst/>
          </a:prstGeom>
          <a:noFill/>
        </p:spPr>
        <p:txBody>
          <a:bodyPr wrap="square" rtlCol="0">
            <a:spAutoFit/>
          </a:bodyPr>
          <a:lstStyle/>
          <a:p>
            <a:r>
              <a:rPr lang="en-IN" sz="3200" dirty="0"/>
              <a:t>https://github.com/Diwakarreddy-390/visual-slam-based-autonomous-robot</a:t>
            </a:r>
          </a:p>
        </p:txBody>
      </p:sp>
      <p:sp>
        <p:nvSpPr>
          <p:cNvPr id="44" name="TextBox 43">
            <a:extLst>
              <a:ext uri="{FF2B5EF4-FFF2-40B4-BE49-F238E27FC236}">
                <a16:creationId xmlns:a16="http://schemas.microsoft.com/office/drawing/2014/main" id="{87D74238-E2E2-0DD2-8D04-BAA9B5D9D2EC}"/>
              </a:ext>
            </a:extLst>
          </p:cNvPr>
          <p:cNvSpPr txBox="1"/>
          <p:nvPr/>
        </p:nvSpPr>
        <p:spPr>
          <a:xfrm>
            <a:off x="14177414" y="35402738"/>
            <a:ext cx="13879120" cy="523220"/>
          </a:xfrm>
          <a:prstGeom prst="rect">
            <a:avLst/>
          </a:prstGeom>
          <a:noFill/>
        </p:spPr>
        <p:txBody>
          <a:bodyPr wrap="square" rtlCol="0">
            <a:spAutoFit/>
          </a:bodyPr>
          <a:lstStyle/>
          <a:p>
            <a:r>
              <a:rPr lang="en-IN" sz="2800" dirty="0"/>
              <a:t>https://drive.google.com/drive/folders/1xJ-8pqLQ_ECC468TPPitVz7tdi7Je0uy?usp=sharing</a:t>
            </a:r>
          </a:p>
        </p:txBody>
      </p:sp>
      <p:pic>
        <p:nvPicPr>
          <p:cNvPr id="46" name="Picture 45">
            <a:extLst>
              <a:ext uri="{FF2B5EF4-FFF2-40B4-BE49-F238E27FC236}">
                <a16:creationId xmlns:a16="http://schemas.microsoft.com/office/drawing/2014/main" id="{2AFF261F-8383-79B5-FE36-71106918C1CF}"/>
              </a:ext>
            </a:extLst>
          </p:cNvPr>
          <p:cNvPicPr>
            <a:picLocks noChangeAspect="1"/>
          </p:cNvPicPr>
          <p:nvPr/>
        </p:nvPicPr>
        <p:blipFill>
          <a:blip r:embed="rId5"/>
          <a:stretch>
            <a:fillRect/>
          </a:stretch>
        </p:blipFill>
        <p:spPr>
          <a:xfrm>
            <a:off x="28546229" y="33708391"/>
            <a:ext cx="2129088" cy="216443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36" name="Picture 35">
            <a:extLst>
              <a:ext uri="{FF2B5EF4-FFF2-40B4-BE49-F238E27FC236}">
                <a16:creationId xmlns:a16="http://schemas.microsoft.com/office/drawing/2014/main" id="{0ACF0C23-3F7B-B19E-0176-796F32BB8886}"/>
              </a:ext>
            </a:extLst>
          </p:cNvPr>
          <p:cNvPicPr>
            <a:picLocks noChangeAspect="1"/>
          </p:cNvPicPr>
          <p:nvPr/>
        </p:nvPicPr>
        <p:blipFill>
          <a:blip r:embed="rId6"/>
          <a:srcRect t="15948"/>
          <a:stretch/>
        </p:blipFill>
        <p:spPr>
          <a:xfrm>
            <a:off x="22021800" y="5953121"/>
            <a:ext cx="7858425" cy="8806906"/>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6633</TotalTime>
  <Words>305</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Poppins</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Diwakar reddy</cp:lastModifiedBy>
  <cp:revision>204</cp:revision>
  <cp:lastPrinted>2013-08-04T02:58:23Z</cp:lastPrinted>
  <dcterms:created xsi:type="dcterms:W3CDTF">2011-10-21T15:46:33Z</dcterms:created>
  <dcterms:modified xsi:type="dcterms:W3CDTF">2025-03-19T04:51:29Z</dcterms:modified>
</cp:coreProperties>
</file>