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000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729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24372-4C09-48E4-A787-292B723B3AE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97A4DE-9320-44A5-BA99-3820E7FC9178}">
      <dgm:prSet/>
      <dgm:spPr/>
      <dgm:t>
        <a:bodyPr/>
        <a:lstStyle/>
        <a:p>
          <a:r>
            <a:rPr lang="en-US" i="0" dirty="0"/>
            <a:t>User Authentication</a:t>
          </a:r>
          <a:endParaRPr lang="en-IN" dirty="0"/>
        </a:p>
      </dgm:t>
    </dgm:pt>
    <dgm:pt modelId="{EE6D6ECA-E2F6-401E-A6F7-ECE6BD56677C}" type="parTrans" cxnId="{32024784-1819-4DC0-A84C-7FA939A7D2C8}">
      <dgm:prSet/>
      <dgm:spPr/>
      <dgm:t>
        <a:bodyPr/>
        <a:lstStyle/>
        <a:p>
          <a:endParaRPr lang="en-IN"/>
        </a:p>
      </dgm:t>
    </dgm:pt>
    <dgm:pt modelId="{19803C01-9BEF-4169-B495-79ED862F3121}" type="sibTrans" cxnId="{32024784-1819-4DC0-A84C-7FA939A7D2C8}">
      <dgm:prSet/>
      <dgm:spPr/>
      <dgm:t>
        <a:bodyPr/>
        <a:lstStyle/>
        <a:p>
          <a:endParaRPr lang="en-IN"/>
        </a:p>
      </dgm:t>
    </dgm:pt>
    <dgm:pt modelId="{2956A258-1EAB-440E-BBB9-A76BB4ABA7C1}">
      <dgm:prSet/>
      <dgm:spPr/>
      <dgm:t>
        <a:bodyPr/>
        <a:lstStyle/>
        <a:p>
          <a:r>
            <a:rPr lang="en-US" i="0" dirty="0"/>
            <a:t>File Management System</a:t>
          </a:r>
          <a:endParaRPr lang="en-IN" dirty="0"/>
        </a:p>
      </dgm:t>
    </dgm:pt>
    <dgm:pt modelId="{4329E0C3-9CA5-45A7-9B26-DE3FD63F9B31}" type="parTrans" cxnId="{15B1137A-D7A1-49CD-9A21-748702EC75B7}">
      <dgm:prSet/>
      <dgm:spPr/>
      <dgm:t>
        <a:bodyPr/>
        <a:lstStyle/>
        <a:p>
          <a:endParaRPr lang="en-IN"/>
        </a:p>
      </dgm:t>
    </dgm:pt>
    <dgm:pt modelId="{66099BD4-0D86-4539-B640-978C91B5633B}" type="sibTrans" cxnId="{15B1137A-D7A1-49CD-9A21-748702EC75B7}">
      <dgm:prSet/>
      <dgm:spPr/>
      <dgm:t>
        <a:bodyPr/>
        <a:lstStyle/>
        <a:p>
          <a:endParaRPr lang="en-IN"/>
        </a:p>
      </dgm:t>
    </dgm:pt>
    <dgm:pt modelId="{148C9625-1E34-476D-B90E-A529783F9871}">
      <dgm:prSet/>
      <dgm:spPr/>
      <dgm:t>
        <a:bodyPr/>
        <a:lstStyle/>
        <a:p>
          <a:r>
            <a:rPr lang="en-US" i="0" dirty="0"/>
            <a:t>Collaboration Tools</a:t>
          </a:r>
          <a:endParaRPr lang="en-IN" dirty="0"/>
        </a:p>
      </dgm:t>
    </dgm:pt>
    <dgm:pt modelId="{A075E248-9E91-464A-8148-3246E0C3C2A4}" type="parTrans" cxnId="{DFDBB4F9-D680-49A7-88E4-14E83A1B9BD7}">
      <dgm:prSet/>
      <dgm:spPr/>
      <dgm:t>
        <a:bodyPr/>
        <a:lstStyle/>
        <a:p>
          <a:endParaRPr lang="en-IN"/>
        </a:p>
      </dgm:t>
    </dgm:pt>
    <dgm:pt modelId="{63C86A34-F0B8-4F9D-B577-63C397943AC6}" type="sibTrans" cxnId="{DFDBB4F9-D680-49A7-88E4-14E83A1B9BD7}">
      <dgm:prSet/>
      <dgm:spPr/>
      <dgm:t>
        <a:bodyPr/>
        <a:lstStyle/>
        <a:p>
          <a:endParaRPr lang="en-IN"/>
        </a:p>
      </dgm:t>
    </dgm:pt>
    <dgm:pt modelId="{3E4AF4D4-D9E5-43BA-8413-0B23FBDC75DC}">
      <dgm:prSet/>
      <dgm:spPr/>
      <dgm:t>
        <a:bodyPr/>
        <a:lstStyle/>
        <a:p>
          <a:r>
            <a:rPr lang="en-US" i="0"/>
            <a:t>Productivity Features</a:t>
          </a:r>
          <a:endParaRPr lang="en-IN"/>
        </a:p>
      </dgm:t>
    </dgm:pt>
    <dgm:pt modelId="{B66FE705-A267-435E-9275-CBB29EF8096C}" type="parTrans" cxnId="{B1BEA0F6-0359-4988-83AC-A3B0F7BEEADF}">
      <dgm:prSet/>
      <dgm:spPr/>
      <dgm:t>
        <a:bodyPr/>
        <a:lstStyle/>
        <a:p>
          <a:endParaRPr lang="en-IN"/>
        </a:p>
      </dgm:t>
    </dgm:pt>
    <dgm:pt modelId="{49D9AFE3-5AFF-4EEF-95D9-539758C72B2D}" type="sibTrans" cxnId="{B1BEA0F6-0359-4988-83AC-A3B0F7BEEADF}">
      <dgm:prSet/>
      <dgm:spPr/>
      <dgm:t>
        <a:bodyPr/>
        <a:lstStyle/>
        <a:p>
          <a:endParaRPr lang="en-IN"/>
        </a:p>
      </dgm:t>
    </dgm:pt>
    <dgm:pt modelId="{B36C9A2D-99BD-4B12-9F11-A78F5939821C}">
      <dgm:prSet/>
      <dgm:spPr/>
      <dgm:t>
        <a:bodyPr/>
        <a:lstStyle/>
        <a:p>
          <a:r>
            <a:rPr lang="en-US" i="0" dirty="0"/>
            <a:t>Security and Moderation</a:t>
          </a:r>
          <a:endParaRPr lang="en-IN" dirty="0"/>
        </a:p>
      </dgm:t>
    </dgm:pt>
    <dgm:pt modelId="{EF3B048B-22E3-4260-A28C-595B8EE67D1F}" type="parTrans" cxnId="{6D063563-8C12-491B-8EEE-C06085C99349}">
      <dgm:prSet/>
      <dgm:spPr/>
      <dgm:t>
        <a:bodyPr/>
        <a:lstStyle/>
        <a:p>
          <a:endParaRPr lang="en-IN"/>
        </a:p>
      </dgm:t>
    </dgm:pt>
    <dgm:pt modelId="{52701D77-E6A5-4C35-95ED-7D8C243AF6F1}" type="sibTrans" cxnId="{6D063563-8C12-491B-8EEE-C06085C99349}">
      <dgm:prSet/>
      <dgm:spPr/>
      <dgm:t>
        <a:bodyPr/>
        <a:lstStyle/>
        <a:p>
          <a:endParaRPr lang="en-IN"/>
        </a:p>
      </dgm:t>
    </dgm:pt>
    <dgm:pt modelId="{2E7549F9-AC95-4027-A735-B8B38B564DAF}" type="pres">
      <dgm:prSet presAssocID="{16D24372-4C09-48E4-A787-292B723B3AE3}" presName="Name0" presStyleCnt="0">
        <dgm:presLayoutVars>
          <dgm:dir/>
          <dgm:resizeHandles val="exact"/>
        </dgm:presLayoutVars>
      </dgm:prSet>
      <dgm:spPr/>
    </dgm:pt>
    <dgm:pt modelId="{34C6A641-6C75-49D2-A1A5-DED2A026F950}" type="pres">
      <dgm:prSet presAssocID="{B497A4DE-9320-44A5-BA99-3820E7FC9178}" presName="node" presStyleLbl="node1" presStyleIdx="0" presStyleCnt="5">
        <dgm:presLayoutVars>
          <dgm:bulletEnabled val="1"/>
        </dgm:presLayoutVars>
      </dgm:prSet>
      <dgm:spPr/>
    </dgm:pt>
    <dgm:pt modelId="{9E7F77C6-EBCC-4ABB-AA9E-2EF54E9766E0}" type="pres">
      <dgm:prSet presAssocID="{19803C01-9BEF-4169-B495-79ED862F3121}" presName="sibTrans" presStyleLbl="sibTrans2D1" presStyleIdx="0" presStyleCnt="4"/>
      <dgm:spPr/>
    </dgm:pt>
    <dgm:pt modelId="{93647896-D32E-4FC9-A311-3B98DD32E49C}" type="pres">
      <dgm:prSet presAssocID="{19803C01-9BEF-4169-B495-79ED862F3121}" presName="connectorText" presStyleLbl="sibTrans2D1" presStyleIdx="0" presStyleCnt="4"/>
      <dgm:spPr/>
    </dgm:pt>
    <dgm:pt modelId="{AEB3057E-4765-4A7B-8252-88DA1637FF36}" type="pres">
      <dgm:prSet presAssocID="{2956A258-1EAB-440E-BBB9-A76BB4ABA7C1}" presName="node" presStyleLbl="node1" presStyleIdx="1" presStyleCnt="5">
        <dgm:presLayoutVars>
          <dgm:bulletEnabled val="1"/>
        </dgm:presLayoutVars>
      </dgm:prSet>
      <dgm:spPr/>
    </dgm:pt>
    <dgm:pt modelId="{3AB9D989-A7F7-46C1-9540-163B38B5C8D1}" type="pres">
      <dgm:prSet presAssocID="{66099BD4-0D86-4539-B640-978C91B5633B}" presName="sibTrans" presStyleLbl="sibTrans2D1" presStyleIdx="1" presStyleCnt="4"/>
      <dgm:spPr/>
    </dgm:pt>
    <dgm:pt modelId="{CE003F21-ECE4-4D82-B523-43C29A2448E9}" type="pres">
      <dgm:prSet presAssocID="{66099BD4-0D86-4539-B640-978C91B5633B}" presName="connectorText" presStyleLbl="sibTrans2D1" presStyleIdx="1" presStyleCnt="4"/>
      <dgm:spPr/>
    </dgm:pt>
    <dgm:pt modelId="{979B3B8A-D0DB-4E32-BC69-B37C44973E3D}" type="pres">
      <dgm:prSet presAssocID="{148C9625-1E34-476D-B90E-A529783F9871}" presName="node" presStyleLbl="node1" presStyleIdx="2" presStyleCnt="5">
        <dgm:presLayoutVars>
          <dgm:bulletEnabled val="1"/>
        </dgm:presLayoutVars>
      </dgm:prSet>
      <dgm:spPr/>
    </dgm:pt>
    <dgm:pt modelId="{24329732-D9B3-4E04-914D-2259D1F1F3E5}" type="pres">
      <dgm:prSet presAssocID="{63C86A34-F0B8-4F9D-B577-63C397943AC6}" presName="sibTrans" presStyleLbl="sibTrans2D1" presStyleIdx="2" presStyleCnt="4"/>
      <dgm:spPr/>
    </dgm:pt>
    <dgm:pt modelId="{CE11C814-BE76-4F3E-98D1-D5265CD35B26}" type="pres">
      <dgm:prSet presAssocID="{63C86A34-F0B8-4F9D-B577-63C397943AC6}" presName="connectorText" presStyleLbl="sibTrans2D1" presStyleIdx="2" presStyleCnt="4"/>
      <dgm:spPr/>
    </dgm:pt>
    <dgm:pt modelId="{D89006AF-54C4-450B-A6AC-6C805A701B74}" type="pres">
      <dgm:prSet presAssocID="{3E4AF4D4-D9E5-43BA-8413-0B23FBDC75DC}" presName="node" presStyleLbl="node1" presStyleIdx="3" presStyleCnt="5">
        <dgm:presLayoutVars>
          <dgm:bulletEnabled val="1"/>
        </dgm:presLayoutVars>
      </dgm:prSet>
      <dgm:spPr/>
    </dgm:pt>
    <dgm:pt modelId="{D9C56ABD-1376-E14E-9958-E24C2C8E1E0F}" type="pres">
      <dgm:prSet presAssocID="{49D9AFE3-5AFF-4EEF-95D9-539758C72B2D}" presName="sibTrans" presStyleLbl="sibTrans2D1" presStyleIdx="3" presStyleCnt="4"/>
      <dgm:spPr/>
    </dgm:pt>
    <dgm:pt modelId="{09F10C74-9CA4-4549-BEEC-FD4B94EAE7F4}" type="pres">
      <dgm:prSet presAssocID="{49D9AFE3-5AFF-4EEF-95D9-539758C72B2D}" presName="connectorText" presStyleLbl="sibTrans2D1" presStyleIdx="3" presStyleCnt="4"/>
      <dgm:spPr/>
    </dgm:pt>
    <dgm:pt modelId="{97AA0A1F-2247-7B44-B99E-FC7E814B83EA}" type="pres">
      <dgm:prSet presAssocID="{B36C9A2D-99BD-4B12-9F11-A78F5939821C}" presName="node" presStyleLbl="node1" presStyleIdx="4" presStyleCnt="5">
        <dgm:presLayoutVars>
          <dgm:bulletEnabled val="1"/>
        </dgm:presLayoutVars>
      </dgm:prSet>
      <dgm:spPr/>
    </dgm:pt>
  </dgm:ptLst>
  <dgm:cxnLst>
    <dgm:cxn modelId="{374DCD17-9BBF-EC4F-97C1-127C2055E815}" type="presOf" srcId="{B36C9A2D-99BD-4B12-9F11-A78F5939821C}" destId="{97AA0A1F-2247-7B44-B99E-FC7E814B83EA}" srcOrd="0" destOrd="0" presId="urn:microsoft.com/office/officeart/2005/8/layout/process1"/>
    <dgm:cxn modelId="{4CE53C4F-A921-9346-9494-7182ED256982}" type="presOf" srcId="{49D9AFE3-5AFF-4EEF-95D9-539758C72B2D}" destId="{09F10C74-9CA4-4549-BEEC-FD4B94EAE7F4}" srcOrd="1" destOrd="0" presId="urn:microsoft.com/office/officeart/2005/8/layout/process1"/>
    <dgm:cxn modelId="{C63FAF52-405B-A540-A752-5C25D2FA5730}" type="presOf" srcId="{19803C01-9BEF-4169-B495-79ED862F3121}" destId="{9E7F77C6-EBCC-4ABB-AA9E-2EF54E9766E0}" srcOrd="0" destOrd="0" presId="urn:microsoft.com/office/officeart/2005/8/layout/process1"/>
    <dgm:cxn modelId="{6D063563-8C12-491B-8EEE-C06085C99349}" srcId="{16D24372-4C09-48E4-A787-292B723B3AE3}" destId="{B36C9A2D-99BD-4B12-9F11-A78F5939821C}" srcOrd="4" destOrd="0" parTransId="{EF3B048B-22E3-4260-A28C-595B8EE67D1F}" sibTransId="{52701D77-E6A5-4C35-95ED-7D8C243AF6F1}"/>
    <dgm:cxn modelId="{5A3FD474-FF38-4FDC-ABCB-06F92455C327}" type="presOf" srcId="{16D24372-4C09-48E4-A787-292B723B3AE3}" destId="{2E7549F9-AC95-4027-A735-B8B38B564DAF}" srcOrd="0" destOrd="0" presId="urn:microsoft.com/office/officeart/2005/8/layout/process1"/>
    <dgm:cxn modelId="{15B1137A-D7A1-49CD-9A21-748702EC75B7}" srcId="{16D24372-4C09-48E4-A787-292B723B3AE3}" destId="{2956A258-1EAB-440E-BBB9-A76BB4ABA7C1}" srcOrd="1" destOrd="0" parTransId="{4329E0C3-9CA5-45A7-9B26-DE3FD63F9B31}" sibTransId="{66099BD4-0D86-4539-B640-978C91B5633B}"/>
    <dgm:cxn modelId="{4A624D7A-6880-1D4B-A3A6-E662B5FF0C12}" type="presOf" srcId="{63C86A34-F0B8-4F9D-B577-63C397943AC6}" destId="{24329732-D9B3-4E04-914D-2259D1F1F3E5}" srcOrd="0" destOrd="0" presId="urn:microsoft.com/office/officeart/2005/8/layout/process1"/>
    <dgm:cxn modelId="{64FE8082-8AAD-8548-9965-156646B732FB}" type="presOf" srcId="{19803C01-9BEF-4169-B495-79ED862F3121}" destId="{93647896-D32E-4FC9-A311-3B98DD32E49C}" srcOrd="1" destOrd="0" presId="urn:microsoft.com/office/officeart/2005/8/layout/process1"/>
    <dgm:cxn modelId="{32024784-1819-4DC0-A84C-7FA939A7D2C8}" srcId="{16D24372-4C09-48E4-A787-292B723B3AE3}" destId="{B497A4DE-9320-44A5-BA99-3820E7FC9178}" srcOrd="0" destOrd="0" parTransId="{EE6D6ECA-E2F6-401E-A6F7-ECE6BD56677C}" sibTransId="{19803C01-9BEF-4169-B495-79ED862F3121}"/>
    <dgm:cxn modelId="{2FBCE787-337E-0540-A7CE-CE7DB4278AEC}" type="presOf" srcId="{3E4AF4D4-D9E5-43BA-8413-0B23FBDC75DC}" destId="{D89006AF-54C4-450B-A6AC-6C805A701B74}" srcOrd="0" destOrd="0" presId="urn:microsoft.com/office/officeart/2005/8/layout/process1"/>
    <dgm:cxn modelId="{99A9C2A5-9012-5F45-B641-89631DF3D938}" type="presOf" srcId="{63C86A34-F0B8-4F9D-B577-63C397943AC6}" destId="{CE11C814-BE76-4F3E-98D1-D5265CD35B26}" srcOrd="1" destOrd="0" presId="urn:microsoft.com/office/officeart/2005/8/layout/process1"/>
    <dgm:cxn modelId="{D55F83B3-8F98-AF4F-90C6-D08B82B75BA8}" type="presOf" srcId="{148C9625-1E34-476D-B90E-A529783F9871}" destId="{979B3B8A-D0DB-4E32-BC69-B37C44973E3D}" srcOrd="0" destOrd="0" presId="urn:microsoft.com/office/officeart/2005/8/layout/process1"/>
    <dgm:cxn modelId="{6F2C5CD4-2E28-7D4F-AA78-8A0A714E9A2E}" type="presOf" srcId="{49D9AFE3-5AFF-4EEF-95D9-539758C72B2D}" destId="{D9C56ABD-1376-E14E-9958-E24C2C8E1E0F}" srcOrd="0" destOrd="0" presId="urn:microsoft.com/office/officeart/2005/8/layout/process1"/>
    <dgm:cxn modelId="{202695D8-9559-4543-A1A1-E1F72A68ED97}" type="presOf" srcId="{2956A258-1EAB-440E-BBB9-A76BB4ABA7C1}" destId="{AEB3057E-4765-4A7B-8252-88DA1637FF36}" srcOrd="0" destOrd="0" presId="urn:microsoft.com/office/officeart/2005/8/layout/process1"/>
    <dgm:cxn modelId="{B73934DB-7B6F-924E-BDCE-429A9B6EFC42}" type="presOf" srcId="{66099BD4-0D86-4539-B640-978C91B5633B}" destId="{3AB9D989-A7F7-46C1-9540-163B38B5C8D1}" srcOrd="0" destOrd="0" presId="urn:microsoft.com/office/officeart/2005/8/layout/process1"/>
    <dgm:cxn modelId="{7BEA79DD-2A5B-5248-9E9C-9B2A85701D37}" type="presOf" srcId="{B497A4DE-9320-44A5-BA99-3820E7FC9178}" destId="{34C6A641-6C75-49D2-A1A5-DED2A026F950}" srcOrd="0" destOrd="0" presId="urn:microsoft.com/office/officeart/2005/8/layout/process1"/>
    <dgm:cxn modelId="{B1BEA0F6-0359-4988-83AC-A3B0F7BEEADF}" srcId="{16D24372-4C09-48E4-A787-292B723B3AE3}" destId="{3E4AF4D4-D9E5-43BA-8413-0B23FBDC75DC}" srcOrd="3" destOrd="0" parTransId="{B66FE705-A267-435E-9275-CBB29EF8096C}" sibTransId="{49D9AFE3-5AFF-4EEF-95D9-539758C72B2D}"/>
    <dgm:cxn modelId="{1975F8F6-449A-BD4D-A52A-5319E03EF63C}" type="presOf" srcId="{66099BD4-0D86-4539-B640-978C91B5633B}" destId="{CE003F21-ECE4-4D82-B523-43C29A2448E9}" srcOrd="1" destOrd="0" presId="urn:microsoft.com/office/officeart/2005/8/layout/process1"/>
    <dgm:cxn modelId="{DFDBB4F9-D680-49A7-88E4-14E83A1B9BD7}" srcId="{16D24372-4C09-48E4-A787-292B723B3AE3}" destId="{148C9625-1E34-476D-B90E-A529783F9871}" srcOrd="2" destOrd="0" parTransId="{A075E248-9E91-464A-8148-3246E0C3C2A4}" sibTransId="{63C86A34-F0B8-4F9D-B577-63C397943AC6}"/>
    <dgm:cxn modelId="{96FA84DB-789E-1C4F-9892-065160C8D197}" type="presParOf" srcId="{2E7549F9-AC95-4027-A735-B8B38B564DAF}" destId="{34C6A641-6C75-49D2-A1A5-DED2A026F950}" srcOrd="0" destOrd="0" presId="urn:microsoft.com/office/officeart/2005/8/layout/process1"/>
    <dgm:cxn modelId="{84A53F21-FC9E-8447-A228-33324840D98B}" type="presParOf" srcId="{2E7549F9-AC95-4027-A735-B8B38B564DAF}" destId="{9E7F77C6-EBCC-4ABB-AA9E-2EF54E9766E0}" srcOrd="1" destOrd="0" presId="urn:microsoft.com/office/officeart/2005/8/layout/process1"/>
    <dgm:cxn modelId="{5A49665C-39E9-2346-9E56-67C778D5879F}" type="presParOf" srcId="{9E7F77C6-EBCC-4ABB-AA9E-2EF54E9766E0}" destId="{93647896-D32E-4FC9-A311-3B98DD32E49C}" srcOrd="0" destOrd="0" presId="urn:microsoft.com/office/officeart/2005/8/layout/process1"/>
    <dgm:cxn modelId="{86ED7D4D-D5CB-AE4E-BFF7-F3B97478A8AC}" type="presParOf" srcId="{2E7549F9-AC95-4027-A735-B8B38B564DAF}" destId="{AEB3057E-4765-4A7B-8252-88DA1637FF36}" srcOrd="2" destOrd="0" presId="urn:microsoft.com/office/officeart/2005/8/layout/process1"/>
    <dgm:cxn modelId="{F7807BE9-BE0C-8B43-89B3-E5B997A3BF96}" type="presParOf" srcId="{2E7549F9-AC95-4027-A735-B8B38B564DAF}" destId="{3AB9D989-A7F7-46C1-9540-163B38B5C8D1}" srcOrd="3" destOrd="0" presId="urn:microsoft.com/office/officeart/2005/8/layout/process1"/>
    <dgm:cxn modelId="{6629F0B0-6D9A-5749-AA0C-6B28C11DDEEC}" type="presParOf" srcId="{3AB9D989-A7F7-46C1-9540-163B38B5C8D1}" destId="{CE003F21-ECE4-4D82-B523-43C29A2448E9}" srcOrd="0" destOrd="0" presId="urn:microsoft.com/office/officeart/2005/8/layout/process1"/>
    <dgm:cxn modelId="{3693E82C-5797-8248-B144-46478242AE57}" type="presParOf" srcId="{2E7549F9-AC95-4027-A735-B8B38B564DAF}" destId="{979B3B8A-D0DB-4E32-BC69-B37C44973E3D}" srcOrd="4" destOrd="0" presId="urn:microsoft.com/office/officeart/2005/8/layout/process1"/>
    <dgm:cxn modelId="{42E4593E-120C-3549-BED4-ECE72D2B14EE}" type="presParOf" srcId="{2E7549F9-AC95-4027-A735-B8B38B564DAF}" destId="{24329732-D9B3-4E04-914D-2259D1F1F3E5}" srcOrd="5" destOrd="0" presId="urn:microsoft.com/office/officeart/2005/8/layout/process1"/>
    <dgm:cxn modelId="{14CF263F-EE7F-B245-85D3-4EE53B3FCEE9}" type="presParOf" srcId="{24329732-D9B3-4E04-914D-2259D1F1F3E5}" destId="{CE11C814-BE76-4F3E-98D1-D5265CD35B26}" srcOrd="0" destOrd="0" presId="urn:microsoft.com/office/officeart/2005/8/layout/process1"/>
    <dgm:cxn modelId="{11700E08-F0A7-E949-88AC-B3A1FC8B92E0}" type="presParOf" srcId="{2E7549F9-AC95-4027-A735-B8B38B564DAF}" destId="{D89006AF-54C4-450B-A6AC-6C805A701B74}" srcOrd="6" destOrd="0" presId="urn:microsoft.com/office/officeart/2005/8/layout/process1"/>
    <dgm:cxn modelId="{4059F490-A63A-CF45-AEA6-3CEB684A2911}" type="presParOf" srcId="{2E7549F9-AC95-4027-A735-B8B38B564DAF}" destId="{D9C56ABD-1376-E14E-9958-E24C2C8E1E0F}" srcOrd="7" destOrd="0" presId="urn:microsoft.com/office/officeart/2005/8/layout/process1"/>
    <dgm:cxn modelId="{F0F43735-AD82-DB4C-B89E-80B2418D6151}" type="presParOf" srcId="{D9C56ABD-1376-E14E-9958-E24C2C8E1E0F}" destId="{09F10C74-9CA4-4549-BEEC-FD4B94EAE7F4}" srcOrd="0" destOrd="0" presId="urn:microsoft.com/office/officeart/2005/8/layout/process1"/>
    <dgm:cxn modelId="{DBB5CFA5-08D7-5346-BA94-6AB418FFA5D2}" type="presParOf" srcId="{2E7549F9-AC95-4027-A735-B8B38B564DAF}" destId="{97AA0A1F-2247-7B44-B99E-FC7E814B83E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20C647-650E-F043-8440-877FB8A13A0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141BF8-BA66-6F4C-A901-80F14B3B3B16}">
      <dgm:prSet phldrT="[Text]"/>
      <dgm:spPr/>
      <dgm:t>
        <a:bodyPr/>
        <a:lstStyle/>
        <a:p>
          <a:r>
            <a:rPr lang="en-US" dirty="0"/>
            <a:t>User Authentication</a:t>
          </a:r>
        </a:p>
      </dgm:t>
    </dgm:pt>
    <dgm:pt modelId="{57A3CB0D-4F2B-584F-BFD5-01498235EBAB}" type="parTrans" cxnId="{70D75132-3B70-734D-A32D-2D340CFE32B4}">
      <dgm:prSet/>
      <dgm:spPr/>
      <dgm:t>
        <a:bodyPr/>
        <a:lstStyle/>
        <a:p>
          <a:endParaRPr lang="en-US"/>
        </a:p>
      </dgm:t>
    </dgm:pt>
    <dgm:pt modelId="{7115C8EE-C294-FC49-9439-7161A1B0EB4F}" type="sibTrans" cxnId="{70D75132-3B70-734D-A32D-2D340CFE32B4}">
      <dgm:prSet/>
      <dgm:spPr/>
      <dgm:t>
        <a:bodyPr/>
        <a:lstStyle/>
        <a:p>
          <a:endParaRPr lang="en-US"/>
        </a:p>
      </dgm:t>
    </dgm:pt>
    <dgm:pt modelId="{67253809-D98D-9A43-85DB-BD78160A041D}">
      <dgm:prSet phldrT="[Text]" custT="1"/>
      <dgm:spPr/>
      <dgm:t>
        <a:bodyPr/>
        <a:lstStyle/>
        <a:p>
          <a:r>
            <a:rPr lang="en-US" sz="1600" dirty="0"/>
            <a:t>Username &amp; Password: Collect and securely store user credentials</a:t>
          </a:r>
        </a:p>
      </dgm:t>
    </dgm:pt>
    <dgm:pt modelId="{4369F37D-4BFB-6B40-803F-3AD3266C562D}" type="parTrans" cxnId="{DAC0F35E-153C-7540-9840-B40567344940}">
      <dgm:prSet/>
      <dgm:spPr/>
      <dgm:t>
        <a:bodyPr/>
        <a:lstStyle/>
        <a:p>
          <a:endParaRPr lang="en-US"/>
        </a:p>
      </dgm:t>
    </dgm:pt>
    <dgm:pt modelId="{22E765A8-F8B1-6C43-ABB6-67EA475E287C}" type="sibTrans" cxnId="{DAC0F35E-153C-7540-9840-B40567344940}">
      <dgm:prSet/>
      <dgm:spPr/>
      <dgm:t>
        <a:bodyPr/>
        <a:lstStyle/>
        <a:p>
          <a:endParaRPr lang="en-US"/>
        </a:p>
      </dgm:t>
    </dgm:pt>
    <dgm:pt modelId="{0F306BFB-C474-7541-88B2-63AEE7C084EE}">
      <dgm:prSet phldrT="[Text]" custT="1"/>
      <dgm:spPr/>
      <dgm:t>
        <a:bodyPr/>
        <a:lstStyle/>
        <a:p>
          <a:r>
            <a:rPr lang="en-US" sz="1600" dirty="0"/>
            <a:t>Encryption: Encrypt passwords using strong hashing algorithms like </a:t>
          </a:r>
          <a:r>
            <a:rPr lang="en-US" sz="1600" dirty="0" err="1"/>
            <a:t>bcrypt</a:t>
          </a:r>
          <a:endParaRPr lang="en-US" sz="1600" dirty="0"/>
        </a:p>
      </dgm:t>
    </dgm:pt>
    <dgm:pt modelId="{1CEB743E-E5FF-7B47-A3A1-FBF2B0E2E42C}" type="parTrans" cxnId="{B96904E6-CC44-EB45-8AD1-AF7E8DCC5BD7}">
      <dgm:prSet/>
      <dgm:spPr/>
      <dgm:t>
        <a:bodyPr/>
        <a:lstStyle/>
        <a:p>
          <a:endParaRPr lang="en-US"/>
        </a:p>
      </dgm:t>
    </dgm:pt>
    <dgm:pt modelId="{37F4E60F-8AD3-0841-9B48-EB64A5772E99}" type="sibTrans" cxnId="{B96904E6-CC44-EB45-8AD1-AF7E8DCC5BD7}">
      <dgm:prSet/>
      <dgm:spPr/>
      <dgm:t>
        <a:bodyPr/>
        <a:lstStyle/>
        <a:p>
          <a:endParaRPr lang="en-US"/>
        </a:p>
      </dgm:t>
    </dgm:pt>
    <dgm:pt modelId="{C90CD089-D126-2C49-8644-7B2198FBB174}">
      <dgm:prSet phldrT="[Text]" custT="1"/>
      <dgm:spPr/>
      <dgm:t>
        <a:bodyPr/>
        <a:lstStyle/>
        <a:p>
          <a:r>
            <a:rPr lang="en-US" sz="1600" dirty="0"/>
            <a:t>Multi-Factor Authentication (MFA): Add an extra layer of security with methods like SMS codes or authenticator apps</a:t>
          </a:r>
        </a:p>
      </dgm:t>
    </dgm:pt>
    <dgm:pt modelId="{8886C822-2BAE-F249-B8F1-0D35A667F7B7}" type="parTrans" cxnId="{F0C6BE40-D924-E845-B6A8-4346C578073C}">
      <dgm:prSet/>
      <dgm:spPr/>
      <dgm:t>
        <a:bodyPr/>
        <a:lstStyle/>
        <a:p>
          <a:endParaRPr lang="en-US"/>
        </a:p>
      </dgm:t>
    </dgm:pt>
    <dgm:pt modelId="{51267FF5-7039-D14A-A6AE-4E13044A1C8C}" type="sibTrans" cxnId="{F0C6BE40-D924-E845-B6A8-4346C578073C}">
      <dgm:prSet/>
      <dgm:spPr/>
      <dgm:t>
        <a:bodyPr/>
        <a:lstStyle/>
        <a:p>
          <a:endParaRPr lang="en-US"/>
        </a:p>
      </dgm:t>
    </dgm:pt>
    <dgm:pt modelId="{CDE032D6-01E5-6C46-9E23-ED1C9828EA46}">
      <dgm:prSet custT="1"/>
      <dgm:spPr/>
      <dgm:t>
        <a:bodyPr/>
        <a:lstStyle/>
        <a:p>
          <a:r>
            <a:rPr lang="en-US" sz="1600" dirty="0"/>
            <a:t>Session Management: Securely manage user sessions with tokens, such as JWT (JSON Web Tokens).</a:t>
          </a:r>
        </a:p>
      </dgm:t>
    </dgm:pt>
    <dgm:pt modelId="{5BC9227F-8082-2B4C-81C5-A92A50314D74}" type="parTrans" cxnId="{A17E3CA0-A91E-BD44-9E36-F594808DF9BB}">
      <dgm:prSet/>
      <dgm:spPr/>
      <dgm:t>
        <a:bodyPr/>
        <a:lstStyle/>
        <a:p>
          <a:endParaRPr lang="en-US"/>
        </a:p>
      </dgm:t>
    </dgm:pt>
    <dgm:pt modelId="{56F67EAA-58D7-3447-B263-E8431F2924B1}" type="sibTrans" cxnId="{A17E3CA0-A91E-BD44-9E36-F594808DF9BB}">
      <dgm:prSet/>
      <dgm:spPr/>
      <dgm:t>
        <a:bodyPr/>
        <a:lstStyle/>
        <a:p>
          <a:endParaRPr lang="en-US"/>
        </a:p>
      </dgm:t>
    </dgm:pt>
    <dgm:pt modelId="{33954A1B-DF6D-784F-BAE6-057F8CD697BC}" type="pres">
      <dgm:prSet presAssocID="{FA20C647-650E-F043-8440-877FB8A13A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5B8304-868E-334C-B649-CA74E27AE215}" type="pres">
      <dgm:prSet presAssocID="{59141BF8-BA66-6F4C-A901-80F14B3B3B16}" presName="hierRoot1" presStyleCnt="0">
        <dgm:presLayoutVars>
          <dgm:hierBranch val="init"/>
        </dgm:presLayoutVars>
      </dgm:prSet>
      <dgm:spPr/>
    </dgm:pt>
    <dgm:pt modelId="{4ED25441-E52F-C44D-92F1-094535957D35}" type="pres">
      <dgm:prSet presAssocID="{59141BF8-BA66-6F4C-A901-80F14B3B3B16}" presName="rootComposite1" presStyleCnt="0"/>
      <dgm:spPr/>
    </dgm:pt>
    <dgm:pt modelId="{E6EE2DDD-1968-BB47-B98F-4E649A4DE692}" type="pres">
      <dgm:prSet presAssocID="{59141BF8-BA66-6F4C-A901-80F14B3B3B16}" presName="rootText1" presStyleLbl="node0" presStyleIdx="0" presStyleCnt="1" custScaleX="169566" custScaleY="112750">
        <dgm:presLayoutVars>
          <dgm:chPref val="3"/>
        </dgm:presLayoutVars>
      </dgm:prSet>
      <dgm:spPr/>
    </dgm:pt>
    <dgm:pt modelId="{56DB2972-98F7-644C-BAA9-95E8210DD2BF}" type="pres">
      <dgm:prSet presAssocID="{59141BF8-BA66-6F4C-A901-80F14B3B3B16}" presName="rootConnector1" presStyleLbl="node1" presStyleIdx="0" presStyleCnt="0"/>
      <dgm:spPr/>
    </dgm:pt>
    <dgm:pt modelId="{BBC5950D-BE87-4642-903F-2AA2E0EF2966}" type="pres">
      <dgm:prSet presAssocID="{59141BF8-BA66-6F4C-A901-80F14B3B3B16}" presName="hierChild2" presStyleCnt="0"/>
      <dgm:spPr/>
    </dgm:pt>
    <dgm:pt modelId="{F31A6C1A-0588-904D-8928-5E95F23D483C}" type="pres">
      <dgm:prSet presAssocID="{4369F37D-4BFB-6B40-803F-3AD3266C562D}" presName="Name37" presStyleLbl="parChTrans1D2" presStyleIdx="0" presStyleCnt="4"/>
      <dgm:spPr/>
    </dgm:pt>
    <dgm:pt modelId="{D552285E-93A1-1440-A5D4-E7C0829AEE57}" type="pres">
      <dgm:prSet presAssocID="{67253809-D98D-9A43-85DB-BD78160A041D}" presName="hierRoot2" presStyleCnt="0">
        <dgm:presLayoutVars>
          <dgm:hierBranch val="init"/>
        </dgm:presLayoutVars>
      </dgm:prSet>
      <dgm:spPr/>
    </dgm:pt>
    <dgm:pt modelId="{AA140343-0056-3941-A313-E5EF0D8FEE83}" type="pres">
      <dgm:prSet presAssocID="{67253809-D98D-9A43-85DB-BD78160A041D}" presName="rootComposite" presStyleCnt="0"/>
      <dgm:spPr/>
    </dgm:pt>
    <dgm:pt modelId="{2983B567-40F3-4343-9276-DD3B15E0E5C2}" type="pres">
      <dgm:prSet presAssocID="{67253809-D98D-9A43-85DB-BD78160A041D}" presName="rootText" presStyleLbl="node2" presStyleIdx="0" presStyleCnt="4" custScaleX="112617" custScaleY="214948">
        <dgm:presLayoutVars>
          <dgm:chPref val="3"/>
        </dgm:presLayoutVars>
      </dgm:prSet>
      <dgm:spPr/>
    </dgm:pt>
    <dgm:pt modelId="{8A840D88-4748-A640-8FC0-03CF6FC5AF8F}" type="pres">
      <dgm:prSet presAssocID="{67253809-D98D-9A43-85DB-BD78160A041D}" presName="rootConnector" presStyleLbl="node2" presStyleIdx="0" presStyleCnt="4"/>
      <dgm:spPr/>
    </dgm:pt>
    <dgm:pt modelId="{29C6AD18-E2BD-5F4E-B58E-572E42F7D6E6}" type="pres">
      <dgm:prSet presAssocID="{67253809-D98D-9A43-85DB-BD78160A041D}" presName="hierChild4" presStyleCnt="0"/>
      <dgm:spPr/>
    </dgm:pt>
    <dgm:pt modelId="{1EECBA4B-E86F-0442-9F04-26758B95595F}" type="pres">
      <dgm:prSet presAssocID="{67253809-D98D-9A43-85DB-BD78160A041D}" presName="hierChild5" presStyleCnt="0"/>
      <dgm:spPr/>
    </dgm:pt>
    <dgm:pt modelId="{D71ADA7B-3BBE-0943-82FD-67BEA3AADA6B}" type="pres">
      <dgm:prSet presAssocID="{1CEB743E-E5FF-7B47-A3A1-FBF2B0E2E42C}" presName="Name37" presStyleLbl="parChTrans1D2" presStyleIdx="1" presStyleCnt="4"/>
      <dgm:spPr/>
    </dgm:pt>
    <dgm:pt modelId="{4FADAF1E-E29E-7947-837F-A5363BB2F79D}" type="pres">
      <dgm:prSet presAssocID="{0F306BFB-C474-7541-88B2-63AEE7C084EE}" presName="hierRoot2" presStyleCnt="0">
        <dgm:presLayoutVars>
          <dgm:hierBranch val="init"/>
        </dgm:presLayoutVars>
      </dgm:prSet>
      <dgm:spPr/>
    </dgm:pt>
    <dgm:pt modelId="{C27B36C1-9E07-2445-AE1B-A44B9A50E76D}" type="pres">
      <dgm:prSet presAssocID="{0F306BFB-C474-7541-88B2-63AEE7C084EE}" presName="rootComposite" presStyleCnt="0"/>
      <dgm:spPr/>
    </dgm:pt>
    <dgm:pt modelId="{9F8FA6A6-247B-0443-ABAE-56AD29669A1E}" type="pres">
      <dgm:prSet presAssocID="{0F306BFB-C474-7541-88B2-63AEE7C084EE}" presName="rootText" presStyleLbl="node2" presStyleIdx="1" presStyleCnt="4" custScaleX="99804" custScaleY="210241" custLinFactNeighborX="-3815">
        <dgm:presLayoutVars>
          <dgm:chPref val="3"/>
        </dgm:presLayoutVars>
      </dgm:prSet>
      <dgm:spPr/>
    </dgm:pt>
    <dgm:pt modelId="{E266FE56-4410-4447-9159-D98CF8CB8531}" type="pres">
      <dgm:prSet presAssocID="{0F306BFB-C474-7541-88B2-63AEE7C084EE}" presName="rootConnector" presStyleLbl="node2" presStyleIdx="1" presStyleCnt="4"/>
      <dgm:spPr/>
    </dgm:pt>
    <dgm:pt modelId="{310CF5F3-94E3-B543-81C6-7AAD88C66773}" type="pres">
      <dgm:prSet presAssocID="{0F306BFB-C474-7541-88B2-63AEE7C084EE}" presName="hierChild4" presStyleCnt="0"/>
      <dgm:spPr/>
    </dgm:pt>
    <dgm:pt modelId="{4B1ACB33-0922-6244-B09B-ABFF37CAA4FC}" type="pres">
      <dgm:prSet presAssocID="{0F306BFB-C474-7541-88B2-63AEE7C084EE}" presName="hierChild5" presStyleCnt="0"/>
      <dgm:spPr/>
    </dgm:pt>
    <dgm:pt modelId="{E774DD4D-E388-5C44-A832-CE2BEF94F473}" type="pres">
      <dgm:prSet presAssocID="{8886C822-2BAE-F249-B8F1-0D35A667F7B7}" presName="Name37" presStyleLbl="parChTrans1D2" presStyleIdx="2" presStyleCnt="4"/>
      <dgm:spPr/>
    </dgm:pt>
    <dgm:pt modelId="{E3C11E6B-6660-EC42-9679-6C783BD1B2D3}" type="pres">
      <dgm:prSet presAssocID="{C90CD089-D126-2C49-8644-7B2198FBB174}" presName="hierRoot2" presStyleCnt="0">
        <dgm:presLayoutVars>
          <dgm:hierBranch val="init"/>
        </dgm:presLayoutVars>
      </dgm:prSet>
      <dgm:spPr/>
    </dgm:pt>
    <dgm:pt modelId="{C6E348CD-34E9-6246-88B2-357C32BBEF2B}" type="pres">
      <dgm:prSet presAssocID="{C90CD089-D126-2C49-8644-7B2198FBB174}" presName="rootComposite" presStyleCnt="0"/>
      <dgm:spPr/>
    </dgm:pt>
    <dgm:pt modelId="{70176031-5BCB-0C49-9155-2E97738F47EF}" type="pres">
      <dgm:prSet presAssocID="{C90CD089-D126-2C49-8644-7B2198FBB174}" presName="rootText" presStyleLbl="node2" presStyleIdx="2" presStyleCnt="4" custScaleX="130585" custScaleY="210254">
        <dgm:presLayoutVars>
          <dgm:chPref val="3"/>
        </dgm:presLayoutVars>
      </dgm:prSet>
      <dgm:spPr/>
    </dgm:pt>
    <dgm:pt modelId="{8395C90E-4391-C042-BE49-D2919C7B3B68}" type="pres">
      <dgm:prSet presAssocID="{C90CD089-D126-2C49-8644-7B2198FBB174}" presName="rootConnector" presStyleLbl="node2" presStyleIdx="2" presStyleCnt="4"/>
      <dgm:spPr/>
    </dgm:pt>
    <dgm:pt modelId="{2C2AB1F8-149E-B248-AB8D-0BB4887BABB9}" type="pres">
      <dgm:prSet presAssocID="{C90CD089-D126-2C49-8644-7B2198FBB174}" presName="hierChild4" presStyleCnt="0"/>
      <dgm:spPr/>
    </dgm:pt>
    <dgm:pt modelId="{9D15A3E0-3531-8B41-9D78-09FFC0F6AFB7}" type="pres">
      <dgm:prSet presAssocID="{C90CD089-D126-2C49-8644-7B2198FBB174}" presName="hierChild5" presStyleCnt="0"/>
      <dgm:spPr/>
    </dgm:pt>
    <dgm:pt modelId="{8FB5F230-48B2-074F-9E3A-5468D3F2BCDD}" type="pres">
      <dgm:prSet presAssocID="{5BC9227F-8082-2B4C-81C5-A92A50314D74}" presName="Name37" presStyleLbl="parChTrans1D2" presStyleIdx="3" presStyleCnt="4"/>
      <dgm:spPr/>
    </dgm:pt>
    <dgm:pt modelId="{BB537CA9-180F-F046-BB03-E96C08CBCAC3}" type="pres">
      <dgm:prSet presAssocID="{CDE032D6-01E5-6C46-9E23-ED1C9828EA46}" presName="hierRoot2" presStyleCnt="0">
        <dgm:presLayoutVars>
          <dgm:hierBranch val="init"/>
        </dgm:presLayoutVars>
      </dgm:prSet>
      <dgm:spPr/>
    </dgm:pt>
    <dgm:pt modelId="{0EE6313D-0C1B-404D-AAA6-C26C881BEF94}" type="pres">
      <dgm:prSet presAssocID="{CDE032D6-01E5-6C46-9E23-ED1C9828EA46}" presName="rootComposite" presStyleCnt="0"/>
      <dgm:spPr/>
    </dgm:pt>
    <dgm:pt modelId="{01A8C9DB-1EF7-2349-9DEE-01C520E00576}" type="pres">
      <dgm:prSet presAssocID="{CDE032D6-01E5-6C46-9E23-ED1C9828EA46}" presName="rootText" presStyleLbl="node2" presStyleIdx="3" presStyleCnt="4" custScaleX="136478" custScaleY="210828">
        <dgm:presLayoutVars>
          <dgm:chPref val="3"/>
        </dgm:presLayoutVars>
      </dgm:prSet>
      <dgm:spPr/>
    </dgm:pt>
    <dgm:pt modelId="{D81E0C3E-CD04-524B-9091-052A82E4C7B8}" type="pres">
      <dgm:prSet presAssocID="{CDE032D6-01E5-6C46-9E23-ED1C9828EA46}" presName="rootConnector" presStyleLbl="node2" presStyleIdx="3" presStyleCnt="4"/>
      <dgm:spPr/>
    </dgm:pt>
    <dgm:pt modelId="{4BDE8808-9AA2-BA4A-AE19-A47251E017B2}" type="pres">
      <dgm:prSet presAssocID="{CDE032D6-01E5-6C46-9E23-ED1C9828EA46}" presName="hierChild4" presStyleCnt="0"/>
      <dgm:spPr/>
    </dgm:pt>
    <dgm:pt modelId="{6F04669F-9E01-5D4F-A238-4D732EE10EFF}" type="pres">
      <dgm:prSet presAssocID="{CDE032D6-01E5-6C46-9E23-ED1C9828EA46}" presName="hierChild5" presStyleCnt="0"/>
      <dgm:spPr/>
    </dgm:pt>
    <dgm:pt modelId="{6B732EA7-E0A7-7349-A531-D19A3AFC3585}" type="pres">
      <dgm:prSet presAssocID="{59141BF8-BA66-6F4C-A901-80F14B3B3B16}" presName="hierChild3" presStyleCnt="0"/>
      <dgm:spPr/>
    </dgm:pt>
  </dgm:ptLst>
  <dgm:cxnLst>
    <dgm:cxn modelId="{D0BD2110-2841-A642-A248-D56BE9383AD8}" type="presOf" srcId="{CDE032D6-01E5-6C46-9E23-ED1C9828EA46}" destId="{01A8C9DB-1EF7-2349-9DEE-01C520E00576}" srcOrd="0" destOrd="0" presId="urn:microsoft.com/office/officeart/2005/8/layout/orgChart1"/>
    <dgm:cxn modelId="{2ECD801D-B9F5-E54D-865A-3946F57C8D0F}" type="presOf" srcId="{4369F37D-4BFB-6B40-803F-3AD3266C562D}" destId="{F31A6C1A-0588-904D-8928-5E95F23D483C}" srcOrd="0" destOrd="0" presId="urn:microsoft.com/office/officeart/2005/8/layout/orgChart1"/>
    <dgm:cxn modelId="{ED70BD24-EC63-5D44-BFBB-DFD4E8A3FCD1}" type="presOf" srcId="{0F306BFB-C474-7541-88B2-63AEE7C084EE}" destId="{9F8FA6A6-247B-0443-ABAE-56AD29669A1E}" srcOrd="0" destOrd="0" presId="urn:microsoft.com/office/officeart/2005/8/layout/orgChart1"/>
    <dgm:cxn modelId="{C5535B2A-DE4D-2444-9E99-2E8432403B43}" type="presOf" srcId="{CDE032D6-01E5-6C46-9E23-ED1C9828EA46}" destId="{D81E0C3E-CD04-524B-9091-052A82E4C7B8}" srcOrd="1" destOrd="0" presId="urn:microsoft.com/office/officeart/2005/8/layout/orgChart1"/>
    <dgm:cxn modelId="{70D75132-3B70-734D-A32D-2D340CFE32B4}" srcId="{FA20C647-650E-F043-8440-877FB8A13A04}" destId="{59141BF8-BA66-6F4C-A901-80F14B3B3B16}" srcOrd="0" destOrd="0" parTransId="{57A3CB0D-4F2B-584F-BFD5-01498235EBAB}" sibTransId="{7115C8EE-C294-FC49-9439-7161A1B0EB4F}"/>
    <dgm:cxn modelId="{8913AA37-175A-8145-8277-3067027FC0AF}" type="presOf" srcId="{67253809-D98D-9A43-85DB-BD78160A041D}" destId="{2983B567-40F3-4343-9276-DD3B15E0E5C2}" srcOrd="0" destOrd="0" presId="urn:microsoft.com/office/officeart/2005/8/layout/orgChart1"/>
    <dgm:cxn modelId="{F0C6BE40-D924-E845-B6A8-4346C578073C}" srcId="{59141BF8-BA66-6F4C-A901-80F14B3B3B16}" destId="{C90CD089-D126-2C49-8644-7B2198FBB174}" srcOrd="2" destOrd="0" parTransId="{8886C822-2BAE-F249-B8F1-0D35A667F7B7}" sibTransId="{51267FF5-7039-D14A-A6AE-4E13044A1C8C}"/>
    <dgm:cxn modelId="{4183AF46-FF52-CE48-8B2F-C6379E2D8DBC}" type="presOf" srcId="{59141BF8-BA66-6F4C-A901-80F14B3B3B16}" destId="{56DB2972-98F7-644C-BAA9-95E8210DD2BF}" srcOrd="1" destOrd="0" presId="urn:microsoft.com/office/officeart/2005/8/layout/orgChart1"/>
    <dgm:cxn modelId="{34F2AA58-3172-2E4B-B82A-97CCE1F6D80C}" type="presOf" srcId="{0F306BFB-C474-7541-88B2-63AEE7C084EE}" destId="{E266FE56-4410-4447-9159-D98CF8CB8531}" srcOrd="1" destOrd="0" presId="urn:microsoft.com/office/officeart/2005/8/layout/orgChart1"/>
    <dgm:cxn modelId="{4B88C75E-8675-EC4A-8F28-D5EAA3CC7D21}" type="presOf" srcId="{5BC9227F-8082-2B4C-81C5-A92A50314D74}" destId="{8FB5F230-48B2-074F-9E3A-5468D3F2BCDD}" srcOrd="0" destOrd="0" presId="urn:microsoft.com/office/officeart/2005/8/layout/orgChart1"/>
    <dgm:cxn modelId="{DAC0F35E-153C-7540-9840-B40567344940}" srcId="{59141BF8-BA66-6F4C-A901-80F14B3B3B16}" destId="{67253809-D98D-9A43-85DB-BD78160A041D}" srcOrd="0" destOrd="0" parTransId="{4369F37D-4BFB-6B40-803F-3AD3266C562D}" sibTransId="{22E765A8-F8B1-6C43-ABB6-67EA475E287C}"/>
    <dgm:cxn modelId="{F8EECB65-7E90-4F4F-9BBB-553B3CE709C5}" type="presOf" srcId="{FA20C647-650E-F043-8440-877FB8A13A04}" destId="{33954A1B-DF6D-784F-BAE6-057F8CD697BC}" srcOrd="0" destOrd="0" presId="urn:microsoft.com/office/officeart/2005/8/layout/orgChart1"/>
    <dgm:cxn modelId="{38F12E77-468E-1047-B453-723C860002BC}" type="presOf" srcId="{8886C822-2BAE-F249-B8F1-0D35A667F7B7}" destId="{E774DD4D-E388-5C44-A832-CE2BEF94F473}" srcOrd="0" destOrd="0" presId="urn:microsoft.com/office/officeart/2005/8/layout/orgChart1"/>
    <dgm:cxn modelId="{1FD2107A-07C1-5745-A08E-D4B43368A242}" type="presOf" srcId="{C90CD089-D126-2C49-8644-7B2198FBB174}" destId="{70176031-5BCB-0C49-9155-2E97738F47EF}" srcOrd="0" destOrd="0" presId="urn:microsoft.com/office/officeart/2005/8/layout/orgChart1"/>
    <dgm:cxn modelId="{A17E3CA0-A91E-BD44-9E36-F594808DF9BB}" srcId="{59141BF8-BA66-6F4C-A901-80F14B3B3B16}" destId="{CDE032D6-01E5-6C46-9E23-ED1C9828EA46}" srcOrd="3" destOrd="0" parTransId="{5BC9227F-8082-2B4C-81C5-A92A50314D74}" sibTransId="{56F67EAA-58D7-3447-B263-E8431F2924B1}"/>
    <dgm:cxn modelId="{5AD13DB5-6061-494E-80F1-84D93D0AC112}" type="presOf" srcId="{59141BF8-BA66-6F4C-A901-80F14B3B3B16}" destId="{E6EE2DDD-1968-BB47-B98F-4E649A4DE692}" srcOrd="0" destOrd="0" presId="urn:microsoft.com/office/officeart/2005/8/layout/orgChart1"/>
    <dgm:cxn modelId="{A09E57CF-80BF-6E41-A828-3185CB5A34DD}" type="presOf" srcId="{1CEB743E-E5FF-7B47-A3A1-FBF2B0E2E42C}" destId="{D71ADA7B-3BBE-0943-82FD-67BEA3AADA6B}" srcOrd="0" destOrd="0" presId="urn:microsoft.com/office/officeart/2005/8/layout/orgChart1"/>
    <dgm:cxn modelId="{BE628CE5-761A-214A-8F01-21C1E095597B}" type="presOf" srcId="{C90CD089-D126-2C49-8644-7B2198FBB174}" destId="{8395C90E-4391-C042-BE49-D2919C7B3B68}" srcOrd="1" destOrd="0" presId="urn:microsoft.com/office/officeart/2005/8/layout/orgChart1"/>
    <dgm:cxn modelId="{B96904E6-CC44-EB45-8AD1-AF7E8DCC5BD7}" srcId="{59141BF8-BA66-6F4C-A901-80F14B3B3B16}" destId="{0F306BFB-C474-7541-88B2-63AEE7C084EE}" srcOrd="1" destOrd="0" parTransId="{1CEB743E-E5FF-7B47-A3A1-FBF2B0E2E42C}" sibTransId="{37F4E60F-8AD3-0841-9B48-EB64A5772E99}"/>
    <dgm:cxn modelId="{184237E6-9397-AA44-9A58-B9B90535570B}" type="presOf" srcId="{67253809-D98D-9A43-85DB-BD78160A041D}" destId="{8A840D88-4748-A640-8FC0-03CF6FC5AF8F}" srcOrd="1" destOrd="0" presId="urn:microsoft.com/office/officeart/2005/8/layout/orgChart1"/>
    <dgm:cxn modelId="{10B400CC-F0CB-764A-A33B-7425D16CCBB5}" type="presParOf" srcId="{33954A1B-DF6D-784F-BAE6-057F8CD697BC}" destId="{355B8304-868E-334C-B649-CA74E27AE215}" srcOrd="0" destOrd="0" presId="urn:microsoft.com/office/officeart/2005/8/layout/orgChart1"/>
    <dgm:cxn modelId="{AB5BFDE8-2383-6044-B465-0BDF5837A021}" type="presParOf" srcId="{355B8304-868E-334C-B649-CA74E27AE215}" destId="{4ED25441-E52F-C44D-92F1-094535957D35}" srcOrd="0" destOrd="0" presId="urn:microsoft.com/office/officeart/2005/8/layout/orgChart1"/>
    <dgm:cxn modelId="{86010068-0457-E248-AD3D-19EC3E8905BF}" type="presParOf" srcId="{4ED25441-E52F-C44D-92F1-094535957D35}" destId="{E6EE2DDD-1968-BB47-B98F-4E649A4DE692}" srcOrd="0" destOrd="0" presId="urn:microsoft.com/office/officeart/2005/8/layout/orgChart1"/>
    <dgm:cxn modelId="{230CCE5C-A35E-C74B-B033-DAD41A2D1254}" type="presParOf" srcId="{4ED25441-E52F-C44D-92F1-094535957D35}" destId="{56DB2972-98F7-644C-BAA9-95E8210DD2BF}" srcOrd="1" destOrd="0" presId="urn:microsoft.com/office/officeart/2005/8/layout/orgChart1"/>
    <dgm:cxn modelId="{4410FC57-EFCC-3F41-9F2F-EFBB5C62DBCC}" type="presParOf" srcId="{355B8304-868E-334C-B649-CA74E27AE215}" destId="{BBC5950D-BE87-4642-903F-2AA2E0EF2966}" srcOrd="1" destOrd="0" presId="urn:microsoft.com/office/officeart/2005/8/layout/orgChart1"/>
    <dgm:cxn modelId="{7B88BBF3-1967-FA41-9D30-0E2BD47EE4C8}" type="presParOf" srcId="{BBC5950D-BE87-4642-903F-2AA2E0EF2966}" destId="{F31A6C1A-0588-904D-8928-5E95F23D483C}" srcOrd="0" destOrd="0" presId="urn:microsoft.com/office/officeart/2005/8/layout/orgChart1"/>
    <dgm:cxn modelId="{3E5779F9-B1DD-C64A-AB70-397704B88A0A}" type="presParOf" srcId="{BBC5950D-BE87-4642-903F-2AA2E0EF2966}" destId="{D552285E-93A1-1440-A5D4-E7C0829AEE57}" srcOrd="1" destOrd="0" presId="urn:microsoft.com/office/officeart/2005/8/layout/orgChart1"/>
    <dgm:cxn modelId="{9442010A-3103-4A49-9B10-FADCD1D95B07}" type="presParOf" srcId="{D552285E-93A1-1440-A5D4-E7C0829AEE57}" destId="{AA140343-0056-3941-A313-E5EF0D8FEE83}" srcOrd="0" destOrd="0" presId="urn:microsoft.com/office/officeart/2005/8/layout/orgChart1"/>
    <dgm:cxn modelId="{CF699FC1-39E1-4647-BC64-70EA06E3893B}" type="presParOf" srcId="{AA140343-0056-3941-A313-E5EF0D8FEE83}" destId="{2983B567-40F3-4343-9276-DD3B15E0E5C2}" srcOrd="0" destOrd="0" presId="urn:microsoft.com/office/officeart/2005/8/layout/orgChart1"/>
    <dgm:cxn modelId="{1C784B50-E7E8-E74E-92AF-AA21351C785C}" type="presParOf" srcId="{AA140343-0056-3941-A313-E5EF0D8FEE83}" destId="{8A840D88-4748-A640-8FC0-03CF6FC5AF8F}" srcOrd="1" destOrd="0" presId="urn:microsoft.com/office/officeart/2005/8/layout/orgChart1"/>
    <dgm:cxn modelId="{6A91BD75-A00F-1F40-9099-73A8A6AF5ABE}" type="presParOf" srcId="{D552285E-93A1-1440-A5D4-E7C0829AEE57}" destId="{29C6AD18-E2BD-5F4E-B58E-572E42F7D6E6}" srcOrd="1" destOrd="0" presId="urn:microsoft.com/office/officeart/2005/8/layout/orgChart1"/>
    <dgm:cxn modelId="{87C97C32-993B-8943-8FD0-AA994C4DF126}" type="presParOf" srcId="{D552285E-93A1-1440-A5D4-E7C0829AEE57}" destId="{1EECBA4B-E86F-0442-9F04-26758B95595F}" srcOrd="2" destOrd="0" presId="urn:microsoft.com/office/officeart/2005/8/layout/orgChart1"/>
    <dgm:cxn modelId="{EFF1F94B-EC7C-2340-877F-698C7CFF1C16}" type="presParOf" srcId="{BBC5950D-BE87-4642-903F-2AA2E0EF2966}" destId="{D71ADA7B-3BBE-0943-82FD-67BEA3AADA6B}" srcOrd="2" destOrd="0" presId="urn:microsoft.com/office/officeart/2005/8/layout/orgChart1"/>
    <dgm:cxn modelId="{A9D4B5CE-F677-414C-B193-487574BC8798}" type="presParOf" srcId="{BBC5950D-BE87-4642-903F-2AA2E0EF2966}" destId="{4FADAF1E-E29E-7947-837F-A5363BB2F79D}" srcOrd="3" destOrd="0" presId="urn:microsoft.com/office/officeart/2005/8/layout/orgChart1"/>
    <dgm:cxn modelId="{D48CB070-C396-264E-8897-9C73DCBD3033}" type="presParOf" srcId="{4FADAF1E-E29E-7947-837F-A5363BB2F79D}" destId="{C27B36C1-9E07-2445-AE1B-A44B9A50E76D}" srcOrd="0" destOrd="0" presId="urn:microsoft.com/office/officeart/2005/8/layout/orgChart1"/>
    <dgm:cxn modelId="{5F5AD9D8-42DD-5145-B107-FC7E019E0612}" type="presParOf" srcId="{C27B36C1-9E07-2445-AE1B-A44B9A50E76D}" destId="{9F8FA6A6-247B-0443-ABAE-56AD29669A1E}" srcOrd="0" destOrd="0" presId="urn:microsoft.com/office/officeart/2005/8/layout/orgChart1"/>
    <dgm:cxn modelId="{497781AF-6D1E-C84C-85B5-E1377AAD4CD2}" type="presParOf" srcId="{C27B36C1-9E07-2445-AE1B-A44B9A50E76D}" destId="{E266FE56-4410-4447-9159-D98CF8CB8531}" srcOrd="1" destOrd="0" presId="urn:microsoft.com/office/officeart/2005/8/layout/orgChart1"/>
    <dgm:cxn modelId="{E994FD3D-727E-5247-AF27-F1C425A7DDAD}" type="presParOf" srcId="{4FADAF1E-E29E-7947-837F-A5363BB2F79D}" destId="{310CF5F3-94E3-B543-81C6-7AAD88C66773}" srcOrd="1" destOrd="0" presId="urn:microsoft.com/office/officeart/2005/8/layout/orgChart1"/>
    <dgm:cxn modelId="{90482340-AEB7-3A46-B5EE-124050C3E64C}" type="presParOf" srcId="{4FADAF1E-E29E-7947-837F-A5363BB2F79D}" destId="{4B1ACB33-0922-6244-B09B-ABFF37CAA4FC}" srcOrd="2" destOrd="0" presId="urn:microsoft.com/office/officeart/2005/8/layout/orgChart1"/>
    <dgm:cxn modelId="{805F7AB2-8F7E-9A43-A9EF-B084BC0DBC02}" type="presParOf" srcId="{BBC5950D-BE87-4642-903F-2AA2E0EF2966}" destId="{E774DD4D-E388-5C44-A832-CE2BEF94F473}" srcOrd="4" destOrd="0" presId="urn:microsoft.com/office/officeart/2005/8/layout/orgChart1"/>
    <dgm:cxn modelId="{084608A8-3E43-BF4C-8BA4-99BC5C977411}" type="presParOf" srcId="{BBC5950D-BE87-4642-903F-2AA2E0EF2966}" destId="{E3C11E6B-6660-EC42-9679-6C783BD1B2D3}" srcOrd="5" destOrd="0" presId="urn:microsoft.com/office/officeart/2005/8/layout/orgChart1"/>
    <dgm:cxn modelId="{8F77975C-660E-4040-BB09-5FEAFFF95D1D}" type="presParOf" srcId="{E3C11E6B-6660-EC42-9679-6C783BD1B2D3}" destId="{C6E348CD-34E9-6246-88B2-357C32BBEF2B}" srcOrd="0" destOrd="0" presId="urn:microsoft.com/office/officeart/2005/8/layout/orgChart1"/>
    <dgm:cxn modelId="{0D31B608-2EF7-2443-A893-4F21C3FE17C5}" type="presParOf" srcId="{C6E348CD-34E9-6246-88B2-357C32BBEF2B}" destId="{70176031-5BCB-0C49-9155-2E97738F47EF}" srcOrd="0" destOrd="0" presId="urn:microsoft.com/office/officeart/2005/8/layout/orgChart1"/>
    <dgm:cxn modelId="{98FFA379-A424-104D-B994-69EBBE1A7666}" type="presParOf" srcId="{C6E348CD-34E9-6246-88B2-357C32BBEF2B}" destId="{8395C90E-4391-C042-BE49-D2919C7B3B68}" srcOrd="1" destOrd="0" presId="urn:microsoft.com/office/officeart/2005/8/layout/orgChart1"/>
    <dgm:cxn modelId="{56E20868-A541-1041-A2E7-1333F9B136FA}" type="presParOf" srcId="{E3C11E6B-6660-EC42-9679-6C783BD1B2D3}" destId="{2C2AB1F8-149E-B248-AB8D-0BB4887BABB9}" srcOrd="1" destOrd="0" presId="urn:microsoft.com/office/officeart/2005/8/layout/orgChart1"/>
    <dgm:cxn modelId="{5E18FA43-44A9-4047-A076-769162AFCD6A}" type="presParOf" srcId="{E3C11E6B-6660-EC42-9679-6C783BD1B2D3}" destId="{9D15A3E0-3531-8B41-9D78-09FFC0F6AFB7}" srcOrd="2" destOrd="0" presId="urn:microsoft.com/office/officeart/2005/8/layout/orgChart1"/>
    <dgm:cxn modelId="{42B911D4-7687-E348-99B6-FCD24FAF41E3}" type="presParOf" srcId="{BBC5950D-BE87-4642-903F-2AA2E0EF2966}" destId="{8FB5F230-48B2-074F-9E3A-5468D3F2BCDD}" srcOrd="6" destOrd="0" presId="urn:microsoft.com/office/officeart/2005/8/layout/orgChart1"/>
    <dgm:cxn modelId="{DA7CEB28-80A5-2E48-8D69-AF2B1C6B5C7B}" type="presParOf" srcId="{BBC5950D-BE87-4642-903F-2AA2E0EF2966}" destId="{BB537CA9-180F-F046-BB03-E96C08CBCAC3}" srcOrd="7" destOrd="0" presId="urn:microsoft.com/office/officeart/2005/8/layout/orgChart1"/>
    <dgm:cxn modelId="{9509495F-2113-BA47-A325-5F9B07CCC521}" type="presParOf" srcId="{BB537CA9-180F-F046-BB03-E96C08CBCAC3}" destId="{0EE6313D-0C1B-404D-AAA6-C26C881BEF94}" srcOrd="0" destOrd="0" presId="urn:microsoft.com/office/officeart/2005/8/layout/orgChart1"/>
    <dgm:cxn modelId="{16EBFD6F-A1A0-AB45-ADA7-1867404029EA}" type="presParOf" srcId="{0EE6313D-0C1B-404D-AAA6-C26C881BEF94}" destId="{01A8C9DB-1EF7-2349-9DEE-01C520E00576}" srcOrd="0" destOrd="0" presId="urn:microsoft.com/office/officeart/2005/8/layout/orgChart1"/>
    <dgm:cxn modelId="{BB311002-9BD4-EA44-B3A4-2D8E181C4792}" type="presParOf" srcId="{0EE6313D-0C1B-404D-AAA6-C26C881BEF94}" destId="{D81E0C3E-CD04-524B-9091-052A82E4C7B8}" srcOrd="1" destOrd="0" presId="urn:microsoft.com/office/officeart/2005/8/layout/orgChart1"/>
    <dgm:cxn modelId="{32370753-0199-624E-A765-0C0D3D06F9E7}" type="presParOf" srcId="{BB537CA9-180F-F046-BB03-E96C08CBCAC3}" destId="{4BDE8808-9AA2-BA4A-AE19-A47251E017B2}" srcOrd="1" destOrd="0" presId="urn:microsoft.com/office/officeart/2005/8/layout/orgChart1"/>
    <dgm:cxn modelId="{E4D07A38-EC8B-C44F-9FBB-3B2A6F3B1C8E}" type="presParOf" srcId="{BB537CA9-180F-F046-BB03-E96C08CBCAC3}" destId="{6F04669F-9E01-5D4F-A238-4D732EE10EFF}" srcOrd="2" destOrd="0" presId="urn:microsoft.com/office/officeart/2005/8/layout/orgChart1"/>
    <dgm:cxn modelId="{C6FD360E-11E7-7749-BAD2-347289D62581}" type="presParOf" srcId="{355B8304-868E-334C-B649-CA74E27AE215}" destId="{6B732EA7-E0A7-7349-A531-D19A3AFC35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6A641-6C75-49D2-A1A5-DED2A026F950}">
      <dsp:nvSpPr>
        <dsp:cNvPr id="0" name=""/>
        <dsp:cNvSpPr/>
      </dsp:nvSpPr>
      <dsp:spPr>
        <a:xfrm>
          <a:off x="5559" y="1726075"/>
          <a:ext cx="1723496" cy="1034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User Authentication</a:t>
          </a:r>
          <a:endParaRPr lang="en-IN" sz="1800" kern="1200" dirty="0"/>
        </a:p>
      </dsp:txBody>
      <dsp:txXfrm>
        <a:off x="35847" y="1756363"/>
        <a:ext cx="1662920" cy="973521"/>
      </dsp:txXfrm>
    </dsp:sp>
    <dsp:sp modelId="{9E7F77C6-EBCC-4ABB-AA9E-2EF54E9766E0}">
      <dsp:nvSpPr>
        <dsp:cNvPr id="0" name=""/>
        <dsp:cNvSpPr/>
      </dsp:nvSpPr>
      <dsp:spPr>
        <a:xfrm>
          <a:off x="1901405" y="2029410"/>
          <a:ext cx="365381" cy="427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901405" y="2114895"/>
        <a:ext cx="255767" cy="256457"/>
      </dsp:txXfrm>
    </dsp:sp>
    <dsp:sp modelId="{AEB3057E-4765-4A7B-8252-88DA1637FF36}">
      <dsp:nvSpPr>
        <dsp:cNvPr id="0" name=""/>
        <dsp:cNvSpPr/>
      </dsp:nvSpPr>
      <dsp:spPr>
        <a:xfrm>
          <a:off x="2418454" y="1726075"/>
          <a:ext cx="1723496" cy="1034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File Management System</a:t>
          </a:r>
          <a:endParaRPr lang="en-IN" sz="1800" kern="1200" dirty="0"/>
        </a:p>
      </dsp:txBody>
      <dsp:txXfrm>
        <a:off x="2448742" y="1756363"/>
        <a:ext cx="1662920" cy="973521"/>
      </dsp:txXfrm>
    </dsp:sp>
    <dsp:sp modelId="{3AB9D989-A7F7-46C1-9540-163B38B5C8D1}">
      <dsp:nvSpPr>
        <dsp:cNvPr id="0" name=""/>
        <dsp:cNvSpPr/>
      </dsp:nvSpPr>
      <dsp:spPr>
        <a:xfrm>
          <a:off x="4314299" y="2029410"/>
          <a:ext cx="365381" cy="427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314299" y="2114895"/>
        <a:ext cx="255767" cy="256457"/>
      </dsp:txXfrm>
    </dsp:sp>
    <dsp:sp modelId="{979B3B8A-D0DB-4E32-BC69-B37C44973E3D}">
      <dsp:nvSpPr>
        <dsp:cNvPr id="0" name=""/>
        <dsp:cNvSpPr/>
      </dsp:nvSpPr>
      <dsp:spPr>
        <a:xfrm>
          <a:off x="4831348" y="1726075"/>
          <a:ext cx="1723496" cy="1034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Collaboration Tools</a:t>
          </a:r>
          <a:endParaRPr lang="en-IN" sz="1800" kern="1200" dirty="0"/>
        </a:p>
      </dsp:txBody>
      <dsp:txXfrm>
        <a:off x="4861636" y="1756363"/>
        <a:ext cx="1662920" cy="973521"/>
      </dsp:txXfrm>
    </dsp:sp>
    <dsp:sp modelId="{24329732-D9B3-4E04-914D-2259D1F1F3E5}">
      <dsp:nvSpPr>
        <dsp:cNvPr id="0" name=""/>
        <dsp:cNvSpPr/>
      </dsp:nvSpPr>
      <dsp:spPr>
        <a:xfrm>
          <a:off x="6727194" y="2029410"/>
          <a:ext cx="365381" cy="427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727194" y="2114895"/>
        <a:ext cx="255767" cy="256457"/>
      </dsp:txXfrm>
    </dsp:sp>
    <dsp:sp modelId="{D89006AF-54C4-450B-A6AC-6C805A701B74}">
      <dsp:nvSpPr>
        <dsp:cNvPr id="0" name=""/>
        <dsp:cNvSpPr/>
      </dsp:nvSpPr>
      <dsp:spPr>
        <a:xfrm>
          <a:off x="7244242" y="1726075"/>
          <a:ext cx="1723496" cy="1034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/>
            <a:t>Productivity Features</a:t>
          </a:r>
          <a:endParaRPr lang="en-IN" sz="1800" kern="1200"/>
        </a:p>
      </dsp:txBody>
      <dsp:txXfrm>
        <a:off x="7274530" y="1756363"/>
        <a:ext cx="1662920" cy="973521"/>
      </dsp:txXfrm>
    </dsp:sp>
    <dsp:sp modelId="{D9C56ABD-1376-E14E-9958-E24C2C8E1E0F}">
      <dsp:nvSpPr>
        <dsp:cNvPr id="0" name=""/>
        <dsp:cNvSpPr/>
      </dsp:nvSpPr>
      <dsp:spPr>
        <a:xfrm>
          <a:off x="9140088" y="2029410"/>
          <a:ext cx="365381" cy="427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9140088" y="2114895"/>
        <a:ext cx="255767" cy="256457"/>
      </dsp:txXfrm>
    </dsp:sp>
    <dsp:sp modelId="{97AA0A1F-2247-7B44-B99E-FC7E814B83EA}">
      <dsp:nvSpPr>
        <dsp:cNvPr id="0" name=""/>
        <dsp:cNvSpPr/>
      </dsp:nvSpPr>
      <dsp:spPr>
        <a:xfrm>
          <a:off x="9657137" y="1726075"/>
          <a:ext cx="1723496" cy="10340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dirty="0"/>
            <a:t>Security and Moderation</a:t>
          </a:r>
          <a:endParaRPr lang="en-IN" sz="1800" kern="1200" dirty="0"/>
        </a:p>
      </dsp:txBody>
      <dsp:txXfrm>
        <a:off x="9687425" y="1756363"/>
        <a:ext cx="1662920" cy="973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F230-48B2-074F-9E3A-5468D3F2BCDD}">
      <dsp:nvSpPr>
        <dsp:cNvPr id="0" name=""/>
        <dsp:cNvSpPr/>
      </dsp:nvSpPr>
      <dsp:spPr>
        <a:xfrm>
          <a:off x="4063999" y="2169238"/>
          <a:ext cx="3041397" cy="314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11"/>
              </a:lnTo>
              <a:lnTo>
                <a:pt x="3041397" y="157311"/>
              </a:lnTo>
              <a:lnTo>
                <a:pt x="3041397" y="3146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74DD4D-E388-5C44-A832-CE2BEF94F473}">
      <dsp:nvSpPr>
        <dsp:cNvPr id="0" name=""/>
        <dsp:cNvSpPr/>
      </dsp:nvSpPr>
      <dsp:spPr>
        <a:xfrm>
          <a:off x="4063999" y="2169238"/>
          <a:ext cx="726201" cy="314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11"/>
              </a:lnTo>
              <a:lnTo>
                <a:pt x="726201" y="157311"/>
              </a:lnTo>
              <a:lnTo>
                <a:pt x="726201" y="3146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ADA7B-3BBE-0943-82FD-67BEA3AADA6B}">
      <dsp:nvSpPr>
        <dsp:cNvPr id="0" name=""/>
        <dsp:cNvSpPr/>
      </dsp:nvSpPr>
      <dsp:spPr>
        <a:xfrm>
          <a:off x="2692574" y="2169238"/>
          <a:ext cx="1371425" cy="314622"/>
        </a:xfrm>
        <a:custGeom>
          <a:avLst/>
          <a:gdLst/>
          <a:ahLst/>
          <a:cxnLst/>
          <a:rect l="0" t="0" r="0" b="0"/>
          <a:pathLst>
            <a:path>
              <a:moveTo>
                <a:pt x="1371425" y="0"/>
              </a:moveTo>
              <a:lnTo>
                <a:pt x="1371425" y="157311"/>
              </a:lnTo>
              <a:lnTo>
                <a:pt x="0" y="157311"/>
              </a:lnTo>
              <a:lnTo>
                <a:pt x="0" y="3146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A6C1A-0588-904D-8928-5E95F23D483C}">
      <dsp:nvSpPr>
        <dsp:cNvPr id="0" name=""/>
        <dsp:cNvSpPr/>
      </dsp:nvSpPr>
      <dsp:spPr>
        <a:xfrm>
          <a:off x="843859" y="2169238"/>
          <a:ext cx="3220140" cy="314622"/>
        </a:xfrm>
        <a:custGeom>
          <a:avLst/>
          <a:gdLst/>
          <a:ahLst/>
          <a:cxnLst/>
          <a:rect l="0" t="0" r="0" b="0"/>
          <a:pathLst>
            <a:path>
              <a:moveTo>
                <a:pt x="3220140" y="0"/>
              </a:moveTo>
              <a:lnTo>
                <a:pt x="3220140" y="157311"/>
              </a:lnTo>
              <a:lnTo>
                <a:pt x="0" y="157311"/>
              </a:lnTo>
              <a:lnTo>
                <a:pt x="0" y="31462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E2DDD-1968-BB47-B98F-4E649A4DE692}">
      <dsp:nvSpPr>
        <dsp:cNvPr id="0" name=""/>
        <dsp:cNvSpPr/>
      </dsp:nvSpPr>
      <dsp:spPr>
        <a:xfrm>
          <a:off x="2793778" y="1324626"/>
          <a:ext cx="2540443" cy="844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Authentication</a:t>
          </a:r>
        </a:p>
      </dsp:txBody>
      <dsp:txXfrm>
        <a:off x="2793778" y="1324626"/>
        <a:ext cx="2540443" cy="844612"/>
      </dsp:txXfrm>
    </dsp:sp>
    <dsp:sp modelId="{2983B567-40F3-4343-9276-DD3B15E0E5C2}">
      <dsp:nvSpPr>
        <dsp:cNvPr id="0" name=""/>
        <dsp:cNvSpPr/>
      </dsp:nvSpPr>
      <dsp:spPr>
        <a:xfrm>
          <a:off x="243" y="2483861"/>
          <a:ext cx="1687231" cy="16101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Username &amp; Password: Collect and securely store user credentials</a:t>
          </a:r>
        </a:p>
      </dsp:txBody>
      <dsp:txXfrm>
        <a:off x="243" y="2483861"/>
        <a:ext cx="1687231" cy="1610178"/>
      </dsp:txXfrm>
    </dsp:sp>
    <dsp:sp modelId="{9F8FA6A6-247B-0443-ABAE-56AD29669A1E}">
      <dsp:nvSpPr>
        <dsp:cNvPr id="0" name=""/>
        <dsp:cNvSpPr/>
      </dsp:nvSpPr>
      <dsp:spPr>
        <a:xfrm>
          <a:off x="1944941" y="2483861"/>
          <a:ext cx="1495266" cy="1574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Encryption: Encrypt passwords using strong hashing algorithms like </a:t>
          </a:r>
          <a:r>
            <a:rPr lang="en-US" sz="1600" kern="1200" dirty="0" err="1"/>
            <a:t>bcrypt</a:t>
          </a:r>
          <a:endParaRPr lang="en-US" sz="1600" kern="1200" dirty="0"/>
        </a:p>
      </dsp:txBody>
      <dsp:txXfrm>
        <a:off x="1944941" y="2483861"/>
        <a:ext cx="1495266" cy="1574918"/>
      </dsp:txXfrm>
    </dsp:sp>
    <dsp:sp modelId="{70176031-5BCB-0C49-9155-2E97738F47EF}">
      <dsp:nvSpPr>
        <dsp:cNvPr id="0" name=""/>
        <dsp:cNvSpPr/>
      </dsp:nvSpPr>
      <dsp:spPr>
        <a:xfrm>
          <a:off x="3811987" y="2483861"/>
          <a:ext cx="1956428" cy="1575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Multi-Factor Authentication (MFA): Add an extra layer of security with methods like SMS codes or authenticator apps</a:t>
          </a:r>
        </a:p>
      </dsp:txBody>
      <dsp:txXfrm>
        <a:off x="3811987" y="2483861"/>
        <a:ext cx="1956428" cy="1575015"/>
      </dsp:txXfrm>
    </dsp:sp>
    <dsp:sp modelId="{01A8C9DB-1EF7-2349-9DEE-01C520E00576}">
      <dsp:nvSpPr>
        <dsp:cNvPr id="0" name=""/>
        <dsp:cNvSpPr/>
      </dsp:nvSpPr>
      <dsp:spPr>
        <a:xfrm>
          <a:off x="6083038" y="2483861"/>
          <a:ext cx="2044717" cy="1579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Session Management: Securely manage user sessions with tokens, such as JWT (JSON Web Tokens).</a:t>
          </a:r>
        </a:p>
      </dsp:txBody>
      <dsp:txXfrm>
        <a:off x="6083038" y="2483861"/>
        <a:ext cx="2044717" cy="1579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F939-978A-A34B-9571-028FC2BB9DA5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9688E-658F-4F4C-9886-5C0C43B52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5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4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2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9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76387-C954-D986-1DF3-9D519AD0B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AD61B-FA5C-5EEE-1FFB-0EB600C27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870ED-3AE8-E56A-9486-04DC2BB11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590BF-5773-703B-F6A1-1F0819371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9688E-658F-4F4C-9886-5C0C43B52B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97E6-563C-784E-DDF4-F1157CDF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130E1-EC27-B3CE-8504-33E8D5ACE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AF705-C6F9-0FA5-FE1B-F0D9B623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BA7E-79C7-65C1-159C-DC7414A2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4F38-D534-FFEA-DEA6-3E581CBB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3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9E3D-F9F9-E4C8-F7C3-BF5663D8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49F0B-4F1C-D656-B358-A44BD7FEF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8ACD-37DF-89B1-BF40-9108AE7E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294EE-2254-2004-E7E8-3C68906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8232-7ADB-04A8-939F-88D3ED5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4459F-8A31-6A32-77A0-F99C37441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05B96-5CD5-430D-DE31-5A8FAECE9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0908-7867-1AB2-4BF6-1AAA29E7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5C1-2B4C-0820-1D79-5527F878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871F-7E58-854D-D290-3F644EC4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AA6B-CD7A-3BA4-4036-A492B0EC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1958-2CCB-3514-E9B7-B8BE14D49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AB4E-F838-772F-1EE3-CE011029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C17A-4661-AD7F-9ADB-95073222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AD940-8BCA-10D6-BE19-2B7828A8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6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F447-578E-5277-41D5-7E30239A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B5DE3-0834-BE92-AD1A-BF6699CE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4540-62B0-9CF3-9BE0-F5033DE9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1E25-7450-6B5C-C652-DDEE2D8B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F66D-E486-D85A-86A2-BF11F5F0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9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8198-7FAE-E18B-03A2-BC8C1C6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7B61-F8E9-59EB-A5EB-445E5DD70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60D88-C31B-6118-F28E-001B0385E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0DFF6-0F26-3ADC-4BA5-515211E7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DD26B-8AB6-1496-340E-FEF3BA1A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B50D-A2B6-FF04-D634-85878F5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64CE-80CF-CB76-CD9F-F3DCCC55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FB29-57E8-E58C-B9CA-69195577E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F934F-CACC-CD79-239A-A7457B872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46D30-BDD2-809D-2F4D-051D368FB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B14F4-B0C9-204F-E770-B0EFCC52E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385C9-F2CD-23A4-16A2-20A0AA8B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D20BF-FF9B-524B-874C-0CEBA03F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73434-EC19-A108-A0F0-E81001D9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2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94BB-BB5E-358B-0492-019D4221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6E5B1-E38F-FC87-DEDC-9AE06AD3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2AD9-DF97-225F-7025-68AB4142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27F1-25DD-0788-D470-59B1279C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52CE6-7E3C-24F3-E858-A40837BF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444AF-B6A1-0B09-4897-84E860C2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B3C7A-6991-F8A0-5EB8-EB9F2125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C879-3DFB-ED67-1258-ABD07FB4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72C5-B579-CD1C-23E3-D907A1EB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4A3D6-BEA4-6E4E-8533-455B0ED2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BE03A-598A-F300-BAC0-4867CE02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7B41-11EE-4044-C481-29FEBF2D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98A55-E174-02CE-162A-4E0940E8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1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F4DE-1A1B-717F-B524-63D311CC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F5DE4-D009-9474-0C9C-2F312B8D7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A5181-591F-AB7C-0D24-F6E1803E8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C84DA-DDDD-01AB-6079-28354B92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65441-085D-71DA-7219-30BEC589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2DA8B-735D-68F0-0C48-6DDAA625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7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40463-4BE0-2B7F-EB9F-E9B8DC63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56DD-58ED-4F2D-E175-08A469DD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6AD5-A25C-6F28-7B75-FD12B291F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20332F-D996-474D-8386-12F2A3679B74}" type="datetimeFigureOut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31D1-18B6-ED20-80BB-809F02A8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AAAB-4832-5669-521E-4EE3BD751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2CCF2-5125-074C-BEB2-3CEA65AC9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xdesign.cc/ux-breakdown-of-the-best-collaboration-apps-1619767c102c?gi=94e9206be66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um.com/@klear-stack/document-classification-using-ocr-ai-ml-ea219fe76b9e" TargetMode="External"/><Relationship Id="rId4" Type="http://schemas.openxmlformats.org/officeDocument/2006/relationships/hyperlink" Target="https://www.researchgate.net/publication/242677843_Collaboration_Too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E9C564-3457-9F69-9733-21D15DF8845E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8D4FB-C903-2A74-D3C3-3846AF22CCD0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0CDD9-8857-C799-9DC5-436D276FEC8C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5373-CC12-F933-DB46-4A6DC061A8F9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8766D-5897-375E-8162-EC96517FEC0A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1CB6CD-E0DF-B956-75BC-383C5C9BF392}"/>
              </a:ext>
            </a:extLst>
          </p:cNvPr>
          <p:cNvSpPr/>
          <p:nvPr/>
        </p:nvSpPr>
        <p:spPr>
          <a:xfrm>
            <a:off x="2297151" y="700071"/>
            <a:ext cx="7493620" cy="1137425"/>
          </a:xfrm>
          <a:prstGeom prst="roundRect">
            <a:avLst/>
          </a:prstGeom>
          <a:solidFill>
            <a:schemeClr val="bg1"/>
          </a:solidFill>
          <a:effectLst>
            <a:glow rad="1397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Didot" panose="02000503000000020003" pitchFamily="2" charset="-79"/>
                <a:ea typeface="Palatino" pitchFamily="2" charset="77"/>
                <a:cs typeface="Didot" panose="02000503000000020003" pitchFamily="2" charset="-79"/>
              </a:rPr>
              <a:t>Studify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2857F-3204-14FA-53CF-8CA443C10567}"/>
              </a:ext>
            </a:extLst>
          </p:cNvPr>
          <p:cNvSpPr txBox="1"/>
          <p:nvPr/>
        </p:nvSpPr>
        <p:spPr>
          <a:xfrm>
            <a:off x="2014654" y="2303390"/>
            <a:ext cx="8162692" cy="2536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Diwanshu Yadav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Arin Dixit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Agrawal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Pankaj Garg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ctr">
              <a:lnSpc>
                <a:spcPct val="100000"/>
              </a:lnSpc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Megha Sharma</a:t>
            </a:r>
          </a:p>
          <a:p>
            <a:pPr algn="ctr"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ject 7">
            <a:extLst>
              <a:ext uri="{FF2B5EF4-FFF2-40B4-BE49-F238E27FC236}">
                <a16:creationId xmlns:a16="http://schemas.microsoft.com/office/drawing/2014/main" id="{E420BD34-4A14-B771-980A-B0AF41B1B6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3102" y="4635024"/>
            <a:ext cx="6096000" cy="12305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A78998-0F5E-876F-57E0-9E89B665F65E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</p:spTree>
    <p:extLst>
      <p:ext uri="{BB962C8B-B14F-4D97-AF65-F5344CB8AC3E}">
        <p14:creationId xmlns:p14="http://schemas.microsoft.com/office/powerpoint/2010/main" val="361282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DE428-C9E8-EC68-5D8D-CA7076B07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339434-9437-932C-E0D9-975864EF9F6D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BB322-4ECF-5DED-CE5C-45B1ED6BE5AD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E3351-B561-8D35-9ACE-0537CA58CC41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1236C-C677-CCE9-AFFA-9D9ED0FFD406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67B66F-E5EF-E57C-1D87-9FD4CEA8CC82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791B8-C138-E4B6-BB1C-03FA5C685936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46E544E8-C549-6BC1-923B-3DB77FA0D090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142A7-BD79-5E00-7610-66876C57EAD3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D5135-5554-7775-5DCF-B52EEFEDF2BD}"/>
              </a:ext>
            </a:extLst>
          </p:cNvPr>
          <p:cNvSpPr txBox="1"/>
          <p:nvPr/>
        </p:nvSpPr>
        <p:spPr>
          <a:xfrm>
            <a:off x="635619" y="1326995"/>
            <a:ext cx="96904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This project aims to revolutionize digital learning by providing a 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centralized, interactive, and structured study platform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By integrating collaboration, productivity, and organization tools, students can 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study efficiently and effectively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Future improvements include AI-powered 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smart recommendations and adaptive learning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features.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10286-613A-B2D3-6435-EE7510980D2A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</p:spTree>
    <p:extLst>
      <p:ext uri="{BB962C8B-B14F-4D97-AF65-F5344CB8AC3E}">
        <p14:creationId xmlns:p14="http://schemas.microsoft.com/office/powerpoint/2010/main" val="163022450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73D95-853C-5629-227F-C690B1FAC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AA36CE-F73E-112A-31E3-D985E787603A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2B32A-AD81-029F-3592-DFB4F2C67868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1A3E9-AD44-2DA9-59B2-47A91594FBAF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4A094-6E8E-A4D1-AE72-8A44BF78FDF5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61FE7-B9EC-5D75-B4BB-40B837640895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108C9-E19E-6E89-7932-F889C2CFB2F9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4B64C27-57BE-BD3A-3D71-2D844DF3485E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33DE8-C7BD-B590-E444-28DAE099B7FA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06279-72F7-4089-C7FC-2585F6FCF5F6}"/>
              </a:ext>
            </a:extLst>
          </p:cNvPr>
          <p:cNvSpPr txBox="1"/>
          <p:nvPr/>
        </p:nvSpPr>
        <p:spPr>
          <a:xfrm>
            <a:off x="468351" y="1795346"/>
            <a:ext cx="74155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linkClick r:id="rId3"/>
              </a:rPr>
              <a:t>https://uxdesign.cc/ux-breakdown-of-the-best-collaboration-apps-1619767c102c?gi=94e9206be66d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hlinkClick r:id="rId4"/>
              </a:rPr>
              <a:t>https://www.researchgate.net/publication/242677843_Collaboration_Tools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hlinkClick r:id="rId5"/>
              </a:rPr>
              <a:t>https://</a:t>
            </a:r>
            <a:r>
              <a:rPr lang="en-US" sz="2400" dirty="0" err="1">
                <a:solidFill>
                  <a:srgbClr val="000000"/>
                </a:solidFill>
                <a:hlinkClick r:id="rId5"/>
              </a:rPr>
              <a:t>medium.com</a:t>
            </a:r>
            <a:r>
              <a:rPr lang="en-US" sz="2400" dirty="0">
                <a:solidFill>
                  <a:srgbClr val="000000"/>
                </a:solidFill>
                <a:hlinkClick r:id="rId5"/>
              </a:rPr>
              <a:t>/@</a:t>
            </a:r>
            <a:r>
              <a:rPr lang="en-US" sz="2400" dirty="0" err="1">
                <a:solidFill>
                  <a:srgbClr val="000000"/>
                </a:solidFill>
                <a:hlinkClick r:id="rId5"/>
              </a:rPr>
              <a:t>klear</a:t>
            </a:r>
            <a:r>
              <a:rPr lang="en-US" sz="2400" dirty="0">
                <a:solidFill>
                  <a:srgbClr val="000000"/>
                </a:solidFill>
                <a:hlinkClick r:id="rId5"/>
              </a:rPr>
              <a:t>-stack/document-classification-using-ocr-ai-ml-ea219fe76b9e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25A40-9093-A324-4916-62B10A76EEE1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</p:spTree>
    <p:extLst>
      <p:ext uri="{BB962C8B-B14F-4D97-AF65-F5344CB8AC3E}">
        <p14:creationId xmlns:p14="http://schemas.microsoft.com/office/powerpoint/2010/main" val="265785402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5718C-B78C-3244-CE7B-B34AAF969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DC8E2F-44BE-4E9C-C048-0743E9CD2022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9F70F5-E014-751B-4AE3-E2C9E6D04E20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81F0B-0CDC-FCCB-6F49-FC59316622F1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D65B2B-22A5-C751-0465-AB518B041AB1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23781-0341-B682-EAA0-DC81AD323D7A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4BF0ED-430F-62CD-AE61-7FB3A42D7759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AF11F5E-A0AC-49BD-6E0C-7D6227CF3239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B9355-D13D-C60E-6284-424306181522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  <p:pic>
        <p:nvPicPr>
          <p:cNvPr id="1026" name="Picture 2" descr="Animation Thank You GIF by MillMotion - Find &amp; Share on GIPHY">
            <a:extLst>
              <a:ext uri="{FF2B5EF4-FFF2-40B4-BE49-F238E27FC236}">
                <a16:creationId xmlns:a16="http://schemas.microsoft.com/office/drawing/2014/main" id="{1170BD7D-8E84-11EB-FA5A-8FD956D77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93" y="1003609"/>
            <a:ext cx="6778172" cy="50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930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ACB81-DD99-58C7-FA0C-809D362E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BD107-C636-88FC-3030-28D416B961D7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9FFD1-EE5A-B4F1-6238-0541395A4879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BE92B-0222-4ADA-4B70-0A2F4BEAD1C1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314946-63E2-FE57-A028-24F07D63EA77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28C0B6-F7AE-DE2C-AAE3-B252F5ACAA00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C1664-FB6C-C916-316C-3F07B71FAC9F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7C3F464-B709-0994-6EF2-0A3754061AE2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381CE-699A-1962-37DD-19BFB7CE93A9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0B9F-1DD7-78D6-E626-B30A1C4D4C8B}"/>
              </a:ext>
            </a:extLst>
          </p:cNvPr>
          <p:cNvSpPr txBox="1"/>
          <p:nvPr/>
        </p:nvSpPr>
        <p:spPr>
          <a:xfrm>
            <a:off x="468351" y="1695422"/>
            <a:ext cx="67799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Any questions?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7725D-15FA-846D-4D92-3B08AA993F87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</p:spTree>
    <p:extLst>
      <p:ext uri="{BB962C8B-B14F-4D97-AF65-F5344CB8AC3E}">
        <p14:creationId xmlns:p14="http://schemas.microsoft.com/office/powerpoint/2010/main" val="2822947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B5C9F-4F53-D946-3E6C-04FAFE134559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F5155-0877-4C73-C5A3-CC89F0627AB4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D1DD0-C89F-1F7A-01BC-61AFAE26F07D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1F685-C77B-91AB-B163-063350BCF904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D64DC-69E0-F77E-C91A-57772A34E604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D970A-CB94-660F-7D37-B78052186A24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AF5F0-8DD0-27C8-A5F0-63797A2C346C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C3249FF-8E63-3656-5581-0A39BFD3738C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6238E-0D53-C037-90EE-DD29A5ABC5BC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" dirty="0">
                <a:solidFill>
                  <a:srgbClr val="CC0000"/>
                </a:solidFill>
                <a:latin typeface="Helvetica" pitchFamily="2" charset="0"/>
              </a:rPr>
              <a:t>Introduction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5920B-52A5-34D9-41E2-3735F128E585}"/>
              </a:ext>
            </a:extLst>
          </p:cNvPr>
          <p:cNvSpPr txBox="1"/>
          <p:nvPr/>
        </p:nvSpPr>
        <p:spPr>
          <a:xfrm>
            <a:off x="468351" y="1951672"/>
            <a:ext cx="98465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 education system, students struggle with scattered study resources and lack of collaborative learning tools.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bridge this gap by developing a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Study App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enables seamless sharing, organization, and discussion of study materials.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include smart categorization, collaboration features, and productivity tools like a 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Pomodoro Timer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Timetable System.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6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304CA-13A7-D31A-0FF1-9B0F3E7A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92F65-BDB2-723B-D5BC-F1D4F17C4DA8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17BAF-F567-A121-D2B6-61000A39869A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F44CD-A639-B977-6A20-A60015C05DFD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CE95A-79F9-E034-9CEC-45456581C46B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5D3F3E7-CE66-4F4D-D86F-B834A6C588BF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66F10-44E0-4314-D160-2EA8BE511AF1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" dirty="0">
                <a:solidFill>
                  <a:srgbClr val="CC0000"/>
                </a:solidFill>
                <a:latin typeface="Helvetica" pitchFamily="2" charset="0"/>
              </a:rPr>
              <a:t>Objective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CC945-0154-09FD-05B2-7BB2E80992D9}"/>
              </a:ext>
            </a:extLst>
          </p:cNvPr>
          <p:cNvSpPr txBox="1"/>
          <p:nvPr/>
        </p:nvSpPr>
        <p:spPr>
          <a:xfrm>
            <a:off x="468351" y="1671668"/>
            <a:ext cx="96346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Develop an intuitive and user-friendly study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Enable seamless file sharing and collaboration among students.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Provide productivity-enhancing tools like a Pomodoro timer and timetable.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Ensure security and moderation of uploaded content.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Implement an AI-based classification system for better content organization.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Provide a platform for seeking and providing advice.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A776F-4325-B2EC-74A3-1B077D557558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F4F6D-B060-26FA-E1E8-6EFC48083E76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E229D-8033-5B45-DE84-F9419477012C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</p:spTree>
    <p:extLst>
      <p:ext uri="{BB962C8B-B14F-4D97-AF65-F5344CB8AC3E}">
        <p14:creationId xmlns:p14="http://schemas.microsoft.com/office/powerpoint/2010/main" val="359958455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2C57A-F034-C59E-F846-21557C8B8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5AF8DA-9D61-DB81-FF92-C37A51344B80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DA0BBD-4C90-1799-0934-9BFEC6E0884D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5AC7B-3957-711D-3CB7-C8B645BC77F7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08655E-5FB2-6498-6D45-AE5CB8CA3529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7581C-93F6-6FAB-9E1C-88BF1C506D5A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A5329A1C-1811-2783-5F31-6DC003C238F4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1569F-BFA6-9874-5980-A0D8D8D4EA67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9069C-E729-782A-ED41-D3EA6245A877}"/>
              </a:ext>
            </a:extLst>
          </p:cNvPr>
          <p:cNvSpPr txBox="1"/>
          <p:nvPr/>
        </p:nvSpPr>
        <p:spPr>
          <a:xfrm>
            <a:off x="468351" y="1836597"/>
            <a:ext cx="100918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Lack of centralized, well-organized study materials.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No effective real-time collaboration platform for students.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Difficulty in filtering relevant notes and resources.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Need for a structured and distraction-free study environment.</a:t>
            </a:r>
          </a:p>
          <a:p>
            <a:pPr algn="just"/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834C0-4F78-70DE-C1DE-46C2DCF84B7C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</p:spTree>
    <p:extLst>
      <p:ext uri="{BB962C8B-B14F-4D97-AF65-F5344CB8AC3E}">
        <p14:creationId xmlns:p14="http://schemas.microsoft.com/office/powerpoint/2010/main" val="41816219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E33E-57BD-C175-8E45-83C94CEF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9B0C6-BAD3-EB4A-9287-BBD50A397628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28893-1DD0-4A3D-53E1-8001DD70AFEB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ED2AD-83EC-8E53-A850-D30DEDED5B55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648E4-FB08-F706-49F6-C599E1A5C7C1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BCAFC0-A890-E90D-DF8F-5C5FA58110C8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4ED28-076B-9DD8-A2D7-05D6639FE680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047EC32-004C-EA94-C3BA-D2EBABD66ADF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F89C1-B88F-84DF-A42F-7A26A1E69B20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Methodology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BBF67F6-0E87-B424-D238-C92E2675C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5820222"/>
              </p:ext>
            </p:extLst>
          </p:nvPr>
        </p:nvGraphicFramePr>
        <p:xfrm>
          <a:off x="468350" y="1490007"/>
          <a:ext cx="11386193" cy="448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524134-1CE5-29C8-183D-3BB351582EF7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</p:spTree>
    <p:extLst>
      <p:ext uri="{BB962C8B-B14F-4D97-AF65-F5344CB8AC3E}">
        <p14:creationId xmlns:p14="http://schemas.microsoft.com/office/powerpoint/2010/main" val="21367191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5C1CCD9-A57B-5BB8-A0C6-3CFF8562C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0603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06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5B54E-CEC7-C408-6D00-8522689AF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CC437-D9F8-2F8E-B78E-BEF0C0968783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5CBAD-3583-1FBD-19B2-4F76959DD5CC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984835-1C26-3D1B-1823-FBEB9AB3F90C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94CBB-0551-AED4-9851-8F3FE9268733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A8687-B7BD-9AE4-5C86-158FF7A3D97A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051EA-EA94-250B-66DD-F89E5C6BC1A5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5D229-F47A-A9A2-05DB-8D32965652AA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E4F913F-E867-76A7-58A0-8CFFAAB3FC34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4EB1F-78EA-072C-69BB-A4254FB4D2BF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Expected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3DED4-0A48-AFD3-081B-64D4F798D67E}"/>
              </a:ext>
            </a:extLst>
          </p:cNvPr>
          <p:cNvSpPr txBox="1"/>
          <p:nvPr/>
        </p:nvSpPr>
        <p:spPr>
          <a:xfrm>
            <a:off x="468351" y="1717834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 fully functional study app with a user-friendly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 structured and searchable repository of study materials.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Improved collaboration and engagement among students.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Increased productivity through study planning and focus-enhancing tools.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Scalable system for future AI-based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555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7BE9A-7A01-FC85-3589-51E061B4E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5A7C1-018C-4719-2D2C-010C7C0A9B99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2670C-039D-2D54-4717-21FF606A9B9A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C2503-EC7D-FAEB-CAAA-9A34DB31D9A1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AAF798-E2B1-1EB0-7A00-350083C8BADD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83485-FFB2-523D-3A8A-059C84048CEA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1D9034-AD89-4384-3DFE-8EA342E22EBC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E76D075-6F92-A47B-C573-DFD21080D7CE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D5709-7456-C26A-91A1-F411F79B6E56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F6E85-F36B-386B-7DA7-001C0CEBFAD1}"/>
              </a:ext>
            </a:extLst>
          </p:cNvPr>
          <p:cNvSpPr txBox="1"/>
          <p:nvPr/>
        </p:nvSpPr>
        <p:spPr>
          <a:xfrm>
            <a:off x="468351" y="1795346"/>
            <a:ext cx="8408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University and college students for collaborative learning.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Teachers and educators for structured content sharing.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Study groups and research teams for knowledge exchange.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Help in managing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Remember tasks using the to do list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2467B-40A6-C8CA-5DAF-EE56DEB45EF3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</p:spTree>
    <p:extLst>
      <p:ext uri="{BB962C8B-B14F-4D97-AF65-F5344CB8AC3E}">
        <p14:creationId xmlns:p14="http://schemas.microsoft.com/office/powerpoint/2010/main" val="7137028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50B06-D9CD-BF19-8AC9-8C5F0098E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B054E0-73D9-2224-8F1B-9F68035904DD}"/>
              </a:ext>
            </a:extLst>
          </p:cNvPr>
          <p:cNvSpPr/>
          <p:nvPr/>
        </p:nvSpPr>
        <p:spPr>
          <a:xfrm>
            <a:off x="0" y="1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2C491-B3F3-7E8C-24E6-9AF63F7BC779}"/>
              </a:ext>
            </a:extLst>
          </p:cNvPr>
          <p:cNvSpPr/>
          <p:nvPr/>
        </p:nvSpPr>
        <p:spPr>
          <a:xfrm flipV="1">
            <a:off x="6096000" y="0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13540-8B23-0339-992C-F5D54294C499}"/>
              </a:ext>
            </a:extLst>
          </p:cNvPr>
          <p:cNvSpPr txBox="1"/>
          <p:nvPr/>
        </p:nvSpPr>
        <p:spPr>
          <a:xfrm>
            <a:off x="0" y="655624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Diwanshu, Arin, Aryan, Pankaj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915E6-3F47-9B99-6090-DE5C0D39467E}"/>
              </a:ext>
            </a:extLst>
          </p:cNvPr>
          <p:cNvSpPr/>
          <p:nvPr/>
        </p:nvSpPr>
        <p:spPr>
          <a:xfrm>
            <a:off x="0" y="6623823"/>
            <a:ext cx="12192000" cy="234177"/>
          </a:xfrm>
          <a:prstGeom prst="rect">
            <a:avLst/>
          </a:prstGeom>
          <a:solidFill>
            <a:srgbClr val="A3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2E53D-82DA-C148-7D55-57C18ED12C0D}"/>
              </a:ext>
            </a:extLst>
          </p:cNvPr>
          <p:cNvSpPr/>
          <p:nvPr/>
        </p:nvSpPr>
        <p:spPr>
          <a:xfrm rot="10800000" flipV="1">
            <a:off x="6096000" y="6623822"/>
            <a:ext cx="6096000" cy="234178"/>
          </a:xfrm>
          <a:prstGeom prst="rect">
            <a:avLst/>
          </a:prstGeom>
          <a:solidFill>
            <a:srgbClr val="CACA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                                              ENSI152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2B2EB-6C74-D9A5-713C-61DD5C60B3EA}"/>
              </a:ext>
            </a:extLst>
          </p:cNvPr>
          <p:cNvSpPr/>
          <p:nvPr/>
        </p:nvSpPr>
        <p:spPr>
          <a:xfrm>
            <a:off x="4125951" y="6623821"/>
            <a:ext cx="4159405" cy="2341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A30000"/>
                </a:solidFill>
              </a:rPr>
              <a:t>Studify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05E4243-D73E-74F5-7138-6A13FB3E949F}"/>
              </a:ext>
            </a:extLst>
          </p:cNvPr>
          <p:cNvSpPr/>
          <p:nvPr/>
        </p:nvSpPr>
        <p:spPr>
          <a:xfrm>
            <a:off x="0" y="257502"/>
            <a:ext cx="12192000" cy="746107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4BBF5-8E48-06B9-E6DF-B8486A785C48}"/>
              </a:ext>
            </a:extLst>
          </p:cNvPr>
          <p:cNvSpPr txBox="1"/>
          <p:nvPr/>
        </p:nvSpPr>
        <p:spPr>
          <a:xfrm>
            <a:off x="468351" y="301754"/>
            <a:ext cx="573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E0004"/>
                </a:solidFill>
                <a:effectLst/>
                <a:latin typeface="Helvetica" pitchFamily="2" charset="0"/>
              </a:rPr>
              <a:t>Challenges and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B4FC8-6F73-0D7C-7A8E-1BCEA5F7F9A9}"/>
              </a:ext>
            </a:extLst>
          </p:cNvPr>
          <p:cNvSpPr txBox="1"/>
          <p:nvPr/>
        </p:nvSpPr>
        <p:spPr>
          <a:xfrm>
            <a:off x="468351" y="1661532"/>
            <a:ext cx="78393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Ensuring user engagement and adoption.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Maintaining data security and content moderation.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Implementing AI-based classification efficiently.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Handling scalability for large user bases.</a:t>
            </a:r>
          </a:p>
          <a:p>
            <a:pPr algn="just"/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96014-A381-6E6A-8D7B-4D164765B650}"/>
              </a:ext>
            </a:extLst>
          </p:cNvPr>
          <p:cNvSpPr txBox="1"/>
          <p:nvPr/>
        </p:nvSpPr>
        <p:spPr>
          <a:xfrm>
            <a:off x="-52039" y="65562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Diwanshu, Arin, Aryan, Pankaj</a:t>
            </a:r>
          </a:p>
        </p:txBody>
      </p:sp>
    </p:spTree>
    <p:extLst>
      <p:ext uri="{BB962C8B-B14F-4D97-AF65-F5344CB8AC3E}">
        <p14:creationId xmlns:p14="http://schemas.microsoft.com/office/powerpoint/2010/main" val="10291101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663</Words>
  <Application>Microsoft Macintosh PowerPoint</Application>
  <PresentationFormat>Widescreen</PresentationFormat>
  <Paragraphs>115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Didot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DIWANSHU YADAV 2401730034</dc:creator>
  <cp:lastModifiedBy>DIWANSHU YADAV 2401730034</cp:lastModifiedBy>
  <cp:revision>15</cp:revision>
  <dcterms:created xsi:type="dcterms:W3CDTF">2025-01-31T06:38:42Z</dcterms:created>
  <dcterms:modified xsi:type="dcterms:W3CDTF">2025-02-10T17:13:18Z</dcterms:modified>
</cp:coreProperties>
</file>