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7CBEB"/>
    <a:srgbClr val="FF99CC"/>
    <a:srgbClr val="FFCCFF"/>
    <a:srgbClr val="CC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tics.unisangil.edu.co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tics.unisangil.edu.c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4F42B-9725-4639-A512-531D2809D64A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61DEE21-79F6-46AA-BCC4-B24C0FE8A1F3}">
      <dgm:prSet phldrT="[Texto]" custT="1"/>
      <dgm:spPr/>
      <dgm:t>
        <a:bodyPr/>
        <a:lstStyle/>
        <a:p>
          <a:r>
            <a:rPr lang="es-ES" sz="1200" dirty="0" smtClean="0"/>
            <a:t>Estudiante</a:t>
          </a:r>
          <a:endParaRPr lang="es-ES" sz="1200" dirty="0"/>
        </a:p>
      </dgm:t>
    </dgm:pt>
    <dgm:pt modelId="{1DA37987-C74C-4AFD-A6DE-2A811D91D0C3}" type="parTrans" cxnId="{EEF0C7E3-C795-4BCD-8663-8B2366791BFF}">
      <dgm:prSet/>
      <dgm:spPr/>
      <dgm:t>
        <a:bodyPr/>
        <a:lstStyle/>
        <a:p>
          <a:endParaRPr lang="es-ES" sz="2800"/>
        </a:p>
      </dgm:t>
    </dgm:pt>
    <dgm:pt modelId="{926EF3D4-6C12-4959-B983-0B7825F52593}" type="sibTrans" cxnId="{EEF0C7E3-C795-4BCD-8663-8B2366791BFF}">
      <dgm:prSet/>
      <dgm:spPr/>
      <dgm:t>
        <a:bodyPr/>
        <a:lstStyle/>
        <a:p>
          <a:endParaRPr lang="es-ES" sz="2800"/>
        </a:p>
      </dgm:t>
    </dgm:pt>
    <dgm:pt modelId="{DB22F36B-E751-473B-82D4-7EB393A9C1DC}">
      <dgm:prSet phldrT="[Texto]" custT="1"/>
      <dgm:spPr/>
      <dgm:t>
        <a:bodyPr/>
        <a:lstStyle/>
        <a:p>
          <a:r>
            <a:rPr lang="es-ES" sz="900" dirty="0" smtClean="0"/>
            <a:t>Se acerca a la oficina de Sistemas para realizar la inscripción del nivel de informática a realizar.</a:t>
          </a:r>
          <a:endParaRPr lang="es-ES" sz="900" dirty="0"/>
        </a:p>
      </dgm:t>
    </dgm:pt>
    <dgm:pt modelId="{D06BD21B-795E-47DC-8417-B2AE6D6D40D6}" type="parTrans" cxnId="{A2B53E49-FD9B-419E-8F0C-BCBDD41BDAFE}">
      <dgm:prSet/>
      <dgm:spPr/>
      <dgm:t>
        <a:bodyPr/>
        <a:lstStyle/>
        <a:p>
          <a:endParaRPr lang="es-ES" sz="2800"/>
        </a:p>
      </dgm:t>
    </dgm:pt>
    <dgm:pt modelId="{9D1BFAC2-F4B6-4F63-9004-FB4F5EF922BA}" type="sibTrans" cxnId="{A2B53E49-FD9B-419E-8F0C-BCBDD41BDAFE}">
      <dgm:prSet/>
      <dgm:spPr/>
      <dgm:t>
        <a:bodyPr/>
        <a:lstStyle/>
        <a:p>
          <a:endParaRPr lang="es-ES" sz="2800"/>
        </a:p>
      </dgm:t>
    </dgm:pt>
    <dgm:pt modelId="{83AF34BD-93FF-4085-84F9-55983B82117B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400" dirty="0" smtClean="0"/>
            <a:t>Sistemas</a:t>
          </a:r>
          <a:endParaRPr lang="es-ES" sz="1400" dirty="0"/>
        </a:p>
      </dgm:t>
    </dgm:pt>
    <dgm:pt modelId="{B8C9FF98-5A07-4341-9F85-69DE49D77757}" type="parTrans" cxnId="{BDD57B88-ED68-4948-ACBE-44ACC236FE26}">
      <dgm:prSet/>
      <dgm:spPr/>
      <dgm:t>
        <a:bodyPr/>
        <a:lstStyle/>
        <a:p>
          <a:endParaRPr lang="es-ES" sz="2800"/>
        </a:p>
      </dgm:t>
    </dgm:pt>
    <dgm:pt modelId="{F00BF18A-9E0C-4318-9B60-DCF0EA377A74}" type="sibTrans" cxnId="{BDD57B88-ED68-4948-ACBE-44ACC236FE26}">
      <dgm:prSet/>
      <dgm:spPr>
        <a:solidFill>
          <a:srgbClr val="00B050"/>
        </a:solidFill>
      </dgm:spPr>
      <dgm:t>
        <a:bodyPr/>
        <a:lstStyle/>
        <a:p>
          <a:endParaRPr lang="es-ES" sz="2800"/>
        </a:p>
      </dgm:t>
    </dgm:pt>
    <dgm:pt modelId="{31ECEA93-7F34-4E20-9581-5275827E2793}">
      <dgm:prSet phldrT="[Texto]" custT="1"/>
      <dgm:spPr/>
      <dgm:t>
        <a:bodyPr/>
        <a:lstStyle/>
        <a:p>
          <a:pPr algn="just"/>
          <a:r>
            <a:rPr lang="es-ES" sz="1000" dirty="0" smtClean="0"/>
            <a:t>Inscribe al estudiante en el documento compartido con  </a:t>
          </a:r>
          <a:r>
            <a:rPr lang="es-ES" sz="1000" b="0" i="0" dirty="0" smtClean="0"/>
            <a:t>Admisiones, Registro y Control Académico </a:t>
          </a:r>
          <a:r>
            <a:rPr lang="es-ES" sz="1000" dirty="0" smtClean="0"/>
            <a:t>en Drive: CURSOS INFORMÁTICA UNAB</a:t>
          </a:r>
          <a:endParaRPr lang="es-ES" sz="1000" dirty="0"/>
        </a:p>
      </dgm:t>
    </dgm:pt>
    <dgm:pt modelId="{F74B0A70-01A3-407D-A629-CA31A7D07D85}" type="parTrans" cxnId="{6B7E7121-BB7F-4765-A050-5BE712C8860D}">
      <dgm:prSet/>
      <dgm:spPr/>
      <dgm:t>
        <a:bodyPr/>
        <a:lstStyle/>
        <a:p>
          <a:endParaRPr lang="es-ES" sz="2800"/>
        </a:p>
      </dgm:t>
    </dgm:pt>
    <dgm:pt modelId="{CE022511-EC1F-45B2-B80F-DD4D0425F545}" type="sibTrans" cxnId="{6B7E7121-BB7F-4765-A050-5BE712C8860D}">
      <dgm:prSet/>
      <dgm:spPr/>
      <dgm:t>
        <a:bodyPr/>
        <a:lstStyle/>
        <a:p>
          <a:endParaRPr lang="es-ES" sz="2800"/>
        </a:p>
      </dgm:t>
    </dgm:pt>
    <dgm:pt modelId="{FD9907AB-77C0-4AA7-8D57-67B57306821D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400" dirty="0" smtClean="0"/>
            <a:t>Estudiante</a:t>
          </a:r>
          <a:endParaRPr lang="es-ES" sz="1800" dirty="0"/>
        </a:p>
      </dgm:t>
    </dgm:pt>
    <dgm:pt modelId="{1D3F8601-FBF7-4C2E-9713-EC37013F1B7D}" type="parTrans" cxnId="{FFA0F136-AE97-4C93-B4C3-FF451A6C05D7}">
      <dgm:prSet/>
      <dgm:spPr/>
      <dgm:t>
        <a:bodyPr/>
        <a:lstStyle/>
        <a:p>
          <a:endParaRPr lang="es-ES" sz="2800"/>
        </a:p>
      </dgm:t>
    </dgm:pt>
    <dgm:pt modelId="{5465A2BB-3A55-439F-85FD-9B1A2692F020}" type="sibTrans" cxnId="{FFA0F136-AE97-4C93-B4C3-FF451A6C05D7}">
      <dgm:prSet/>
      <dgm:spPr>
        <a:solidFill>
          <a:srgbClr val="0070C0"/>
        </a:solidFill>
      </dgm:spPr>
      <dgm:t>
        <a:bodyPr/>
        <a:lstStyle/>
        <a:p>
          <a:endParaRPr lang="es-ES" sz="2800"/>
        </a:p>
      </dgm:t>
    </dgm:pt>
    <dgm:pt modelId="{20D1AC10-D33A-4EC3-952E-991F3801FC86}">
      <dgm:prSet phldrT="[Texto]" custT="1"/>
      <dgm:spPr/>
      <dgm:t>
        <a:bodyPr/>
        <a:lstStyle/>
        <a:p>
          <a:r>
            <a:rPr lang="es-ES" sz="1000" dirty="0" smtClean="0"/>
            <a:t>Se dirige a la oficina de </a:t>
          </a:r>
          <a:r>
            <a:rPr lang="es-ES" sz="1000" b="0" i="0" dirty="0" smtClean="0"/>
            <a:t>Admisiones, Registro y Control Académico para recibir el polígrafo de pago</a:t>
          </a:r>
          <a:r>
            <a:rPr lang="es-ES" sz="1000" dirty="0" smtClean="0"/>
            <a:t> </a:t>
          </a:r>
          <a:endParaRPr lang="es-ES" sz="1000" dirty="0"/>
        </a:p>
      </dgm:t>
    </dgm:pt>
    <dgm:pt modelId="{E76DA856-F2DE-4703-976B-D02CB3DCEEF2}" type="parTrans" cxnId="{4F8D4375-8AB4-4C98-9801-CFFAC640124C}">
      <dgm:prSet/>
      <dgm:spPr/>
      <dgm:t>
        <a:bodyPr/>
        <a:lstStyle/>
        <a:p>
          <a:endParaRPr lang="es-ES" sz="2800"/>
        </a:p>
      </dgm:t>
    </dgm:pt>
    <dgm:pt modelId="{4F68EB74-48A4-4EB0-988F-B9894B97757C}" type="sibTrans" cxnId="{4F8D4375-8AB4-4C98-9801-CFFAC640124C}">
      <dgm:prSet/>
      <dgm:spPr/>
      <dgm:t>
        <a:bodyPr/>
        <a:lstStyle/>
        <a:p>
          <a:endParaRPr lang="es-ES" sz="2800"/>
        </a:p>
      </dgm:t>
    </dgm:pt>
    <dgm:pt modelId="{FAF8311A-FA04-42DE-A338-BB89D913C0CD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1000" b="0" i="0" dirty="0" smtClean="0"/>
            <a:t>Admisiones</a:t>
          </a:r>
          <a:r>
            <a:rPr lang="es-ES" sz="1050" b="0" i="0" dirty="0" smtClean="0"/>
            <a:t>, Registro y Control Académico </a:t>
          </a:r>
          <a:endParaRPr lang="es-ES" sz="1050" dirty="0"/>
        </a:p>
      </dgm:t>
    </dgm:pt>
    <dgm:pt modelId="{F256550E-E583-4B2C-9130-3C3221D7A02D}" type="parTrans" cxnId="{20705A53-9879-4B36-820A-55F4E31A4CF8}">
      <dgm:prSet/>
      <dgm:spPr/>
      <dgm:t>
        <a:bodyPr/>
        <a:lstStyle/>
        <a:p>
          <a:endParaRPr lang="es-ES" sz="2800"/>
        </a:p>
      </dgm:t>
    </dgm:pt>
    <dgm:pt modelId="{0BAD2CE8-5676-4F75-B702-F9802EF79CE4}" type="sibTrans" cxnId="{20705A53-9879-4B36-820A-55F4E31A4CF8}">
      <dgm:prSet/>
      <dgm:spPr>
        <a:solidFill>
          <a:schemeClr val="accent2"/>
        </a:solidFill>
      </dgm:spPr>
      <dgm:t>
        <a:bodyPr/>
        <a:lstStyle/>
        <a:p>
          <a:endParaRPr lang="es-ES" sz="2800"/>
        </a:p>
      </dgm:t>
    </dgm:pt>
    <dgm:pt modelId="{030316DB-9241-4664-8AE0-190229EE23E6}">
      <dgm:prSet phldrT="[Texto]" custT="1"/>
      <dgm:spPr/>
      <dgm:t>
        <a:bodyPr/>
        <a:lstStyle/>
        <a:p>
          <a:r>
            <a:rPr lang="es-ES" sz="1000" dirty="0" smtClean="0"/>
            <a:t>Entrega al estudiante el polígrafo de pago para que cancele en tesorería.</a:t>
          </a:r>
          <a:endParaRPr lang="es-ES" sz="1000" dirty="0"/>
        </a:p>
      </dgm:t>
    </dgm:pt>
    <dgm:pt modelId="{A2297BEF-D844-414B-9C4D-A408B580222E}" type="parTrans" cxnId="{D06E158C-329D-4C5F-88FE-C770A32825C0}">
      <dgm:prSet/>
      <dgm:spPr/>
      <dgm:t>
        <a:bodyPr/>
        <a:lstStyle/>
        <a:p>
          <a:endParaRPr lang="es-ES" sz="2800"/>
        </a:p>
      </dgm:t>
    </dgm:pt>
    <dgm:pt modelId="{12C48EE3-074D-45FC-813F-77BF54D0FF06}" type="sibTrans" cxnId="{D06E158C-329D-4C5F-88FE-C770A32825C0}">
      <dgm:prSet/>
      <dgm:spPr/>
      <dgm:t>
        <a:bodyPr/>
        <a:lstStyle/>
        <a:p>
          <a:endParaRPr lang="es-ES" sz="2800"/>
        </a:p>
      </dgm:t>
    </dgm:pt>
    <dgm:pt modelId="{71AD91B5-32BE-4F31-87E6-024F0F968F98}">
      <dgm:prSet phldrT="[Texto]" custT="1"/>
      <dgm:spPr>
        <a:solidFill>
          <a:srgbClr val="CC3399"/>
        </a:solidFill>
      </dgm:spPr>
      <dgm:t>
        <a:bodyPr/>
        <a:lstStyle/>
        <a:p>
          <a:r>
            <a:rPr lang="es-ES" sz="1200" dirty="0" smtClean="0"/>
            <a:t>Tesorería</a:t>
          </a:r>
          <a:endParaRPr lang="es-ES" sz="1400" dirty="0"/>
        </a:p>
      </dgm:t>
    </dgm:pt>
    <dgm:pt modelId="{E9120C4E-2EB2-4067-B1C1-5286F20E1A70}" type="parTrans" cxnId="{F4D61685-4F79-4103-8306-ECF07A2F1548}">
      <dgm:prSet/>
      <dgm:spPr/>
      <dgm:t>
        <a:bodyPr/>
        <a:lstStyle/>
        <a:p>
          <a:endParaRPr lang="es-ES" sz="2800"/>
        </a:p>
      </dgm:t>
    </dgm:pt>
    <dgm:pt modelId="{4C5B52FC-0628-42DE-B279-2F89EF365E62}" type="sibTrans" cxnId="{F4D61685-4F79-4103-8306-ECF07A2F1548}">
      <dgm:prSet/>
      <dgm:spPr>
        <a:solidFill>
          <a:srgbClr val="CC3399"/>
        </a:solidFill>
      </dgm:spPr>
      <dgm:t>
        <a:bodyPr/>
        <a:lstStyle/>
        <a:p>
          <a:endParaRPr lang="es-ES" sz="2800"/>
        </a:p>
      </dgm:t>
    </dgm:pt>
    <dgm:pt modelId="{F92E240E-6477-44C3-BEA5-499375F2AE34}">
      <dgm:prSet phldrT="[Texto]" custT="1"/>
      <dgm:spPr/>
      <dgm:t>
        <a:bodyPr/>
        <a:lstStyle/>
        <a:p>
          <a:r>
            <a:rPr lang="es-ES" sz="1000" dirty="0" smtClean="0"/>
            <a:t>Recibe el pago del estudiante y genera el comprobante de legalización.</a:t>
          </a:r>
          <a:endParaRPr lang="es-ES" sz="1000" dirty="0"/>
        </a:p>
      </dgm:t>
    </dgm:pt>
    <dgm:pt modelId="{552BC8E3-FB9F-466A-904F-6C1F35550091}" type="parTrans" cxnId="{CCE02CDB-F8EB-4214-8FF1-AEF2F853AA18}">
      <dgm:prSet/>
      <dgm:spPr/>
      <dgm:t>
        <a:bodyPr/>
        <a:lstStyle/>
        <a:p>
          <a:endParaRPr lang="es-ES" sz="2800"/>
        </a:p>
      </dgm:t>
    </dgm:pt>
    <dgm:pt modelId="{AE484D19-EA34-4E36-A65D-AA3680667815}" type="sibTrans" cxnId="{CCE02CDB-F8EB-4214-8FF1-AEF2F853AA18}">
      <dgm:prSet/>
      <dgm:spPr/>
      <dgm:t>
        <a:bodyPr/>
        <a:lstStyle/>
        <a:p>
          <a:endParaRPr lang="es-ES" sz="2800"/>
        </a:p>
      </dgm:t>
    </dgm:pt>
    <dgm:pt modelId="{16233213-FD9B-41E4-8395-EDD7765D308E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400" dirty="0" smtClean="0"/>
            <a:t>Estudiante</a:t>
          </a:r>
          <a:endParaRPr lang="es-ES" sz="1600" dirty="0"/>
        </a:p>
      </dgm:t>
    </dgm:pt>
    <dgm:pt modelId="{ED7635D2-7ED8-405D-B802-5640571AF5DA}" type="parTrans" cxnId="{1AF32726-CA59-4599-86F5-9F5085A049ED}">
      <dgm:prSet/>
      <dgm:spPr/>
      <dgm:t>
        <a:bodyPr/>
        <a:lstStyle/>
        <a:p>
          <a:endParaRPr lang="es-ES"/>
        </a:p>
      </dgm:t>
    </dgm:pt>
    <dgm:pt modelId="{5A4C0705-0AC3-43FE-8551-72F8A348ABD9}" type="sibTrans" cxnId="{1AF32726-CA59-4599-86F5-9F5085A049ED}">
      <dgm:prSet/>
      <dgm:spPr>
        <a:solidFill>
          <a:srgbClr val="0070C0"/>
        </a:solidFill>
      </dgm:spPr>
      <dgm:t>
        <a:bodyPr/>
        <a:lstStyle/>
        <a:p>
          <a:endParaRPr lang="es-ES"/>
        </a:p>
      </dgm:t>
    </dgm:pt>
    <dgm:pt modelId="{F4E134B9-6F61-4D97-8983-2BB104D9B47B}">
      <dgm:prSet phldrT="[Texto]" custT="1"/>
      <dgm:spPr/>
      <dgm:t>
        <a:bodyPr/>
        <a:lstStyle/>
        <a:p>
          <a:r>
            <a:rPr lang="es-ES" sz="1000" dirty="0" smtClean="0"/>
            <a:t>Entrega el soporte de pago al Departamento de Sistemas.</a:t>
          </a:r>
          <a:endParaRPr lang="es-ES" sz="1000" dirty="0"/>
        </a:p>
      </dgm:t>
    </dgm:pt>
    <dgm:pt modelId="{D2390597-BBBE-4EE4-9CB0-30132D21C379}" type="parTrans" cxnId="{5BF18A69-231C-4466-A6E2-562426D78CEC}">
      <dgm:prSet/>
      <dgm:spPr/>
      <dgm:t>
        <a:bodyPr/>
        <a:lstStyle/>
        <a:p>
          <a:endParaRPr lang="es-ES"/>
        </a:p>
      </dgm:t>
    </dgm:pt>
    <dgm:pt modelId="{E49D835B-7AB5-48F2-9957-9BF095BCB43D}" type="sibTrans" cxnId="{5BF18A69-231C-4466-A6E2-562426D78CEC}">
      <dgm:prSet/>
      <dgm:spPr/>
      <dgm:t>
        <a:bodyPr/>
        <a:lstStyle/>
        <a:p>
          <a:endParaRPr lang="es-ES"/>
        </a:p>
      </dgm:t>
    </dgm:pt>
    <dgm:pt modelId="{50C158E1-D16C-4383-A3B6-FD3F0F80AADD}">
      <dgm:prSet phldrT="[Texto]" custT="1"/>
      <dgm:spPr/>
      <dgm:t>
        <a:bodyPr/>
        <a:lstStyle/>
        <a:p>
          <a:r>
            <a:rPr lang="es-ES" sz="1000" dirty="0" smtClean="0"/>
            <a:t>Finaliza el proceso de inscripción y pago del estudiante</a:t>
          </a:r>
          <a:endParaRPr lang="es-ES" sz="1000" dirty="0"/>
        </a:p>
      </dgm:t>
    </dgm:pt>
    <dgm:pt modelId="{E9773649-2F4B-460F-B754-2DBE0B5B6B4C}" type="parTrans" cxnId="{5E3BF99C-0570-4ACC-A5CD-E689CF217ED0}">
      <dgm:prSet/>
      <dgm:spPr/>
      <dgm:t>
        <a:bodyPr/>
        <a:lstStyle/>
        <a:p>
          <a:endParaRPr lang="es-ES"/>
        </a:p>
      </dgm:t>
    </dgm:pt>
    <dgm:pt modelId="{7A57A94B-C0AD-4A59-BE5C-06DA2BD9B0B3}" type="sibTrans" cxnId="{5E3BF99C-0570-4ACC-A5CD-E689CF217ED0}">
      <dgm:prSet/>
      <dgm:spPr/>
      <dgm:t>
        <a:bodyPr/>
        <a:lstStyle/>
        <a:p>
          <a:endParaRPr lang="es-ES"/>
        </a:p>
      </dgm:t>
    </dgm:pt>
    <dgm:pt modelId="{19E81FC3-C774-481C-A497-DC9E8CA8103F}">
      <dgm:prSet phldrT="[Texto]" custT="1"/>
      <dgm:spPr/>
      <dgm:t>
        <a:bodyPr/>
        <a:lstStyle/>
        <a:p>
          <a:r>
            <a:rPr lang="es-ES" sz="1400" dirty="0" smtClean="0"/>
            <a:t>Sistemas</a:t>
          </a:r>
          <a:endParaRPr lang="es-ES" sz="1400" dirty="0"/>
        </a:p>
      </dgm:t>
    </dgm:pt>
    <dgm:pt modelId="{6EFAB4E3-6B40-4816-8240-7217DF183FD1}" type="parTrans" cxnId="{0C65B149-A1D0-4411-80F2-A7817AB23BBD}">
      <dgm:prSet/>
      <dgm:spPr/>
      <dgm:t>
        <a:bodyPr/>
        <a:lstStyle/>
        <a:p>
          <a:endParaRPr lang="es-ES"/>
        </a:p>
      </dgm:t>
    </dgm:pt>
    <dgm:pt modelId="{5A48E900-24CD-492D-A660-E8CCEBB84200}" type="sibTrans" cxnId="{0C65B149-A1D0-4411-80F2-A7817AB23BBD}">
      <dgm:prSet/>
      <dgm:spPr/>
      <dgm:t>
        <a:bodyPr/>
        <a:lstStyle/>
        <a:p>
          <a:endParaRPr lang="es-ES"/>
        </a:p>
      </dgm:t>
    </dgm:pt>
    <dgm:pt modelId="{3B139680-2343-478E-88CB-FBAADB6A1B94}" type="pres">
      <dgm:prSet presAssocID="{74B4F42B-9725-4639-A512-531D2809D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897D230-B8B5-470B-BB7E-FA083D1B0730}" type="pres">
      <dgm:prSet presAssocID="{74B4F42B-9725-4639-A512-531D2809D64A}" presName="tSp" presStyleCnt="0"/>
      <dgm:spPr/>
    </dgm:pt>
    <dgm:pt modelId="{69DF38B9-8C2E-4F70-BA65-72486C71272B}" type="pres">
      <dgm:prSet presAssocID="{74B4F42B-9725-4639-A512-531D2809D64A}" presName="bSp" presStyleCnt="0"/>
      <dgm:spPr/>
    </dgm:pt>
    <dgm:pt modelId="{1BF76E96-B658-441F-B42D-FD2D8D5AAF4F}" type="pres">
      <dgm:prSet presAssocID="{74B4F42B-9725-4639-A512-531D2809D64A}" presName="process" presStyleCnt="0"/>
      <dgm:spPr/>
    </dgm:pt>
    <dgm:pt modelId="{95A180E1-DBAC-4288-A740-9AE94F3ABB08}" type="pres">
      <dgm:prSet presAssocID="{161DEE21-79F6-46AA-BCC4-B24C0FE8A1F3}" presName="composite1" presStyleCnt="0"/>
      <dgm:spPr/>
    </dgm:pt>
    <dgm:pt modelId="{3DE69B69-6213-4BC2-9D64-A1806B7670FF}" type="pres">
      <dgm:prSet presAssocID="{161DEE21-79F6-46AA-BCC4-B24C0FE8A1F3}" presName="dummyNode1" presStyleLbl="node1" presStyleIdx="0" presStyleCnt="7"/>
      <dgm:spPr/>
    </dgm:pt>
    <dgm:pt modelId="{2E8F28FD-5D39-4B50-8830-0FFB150D881E}" type="pres">
      <dgm:prSet presAssocID="{161DEE21-79F6-46AA-BCC4-B24C0FE8A1F3}" presName="childNode1" presStyleLbl="bgAcc1" presStyleIdx="0" presStyleCnt="7" custScaleX="191331" custScaleY="14474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15CD36-3A10-495C-8437-FDEA41AF79D4}" type="pres">
      <dgm:prSet presAssocID="{161DEE21-79F6-46AA-BCC4-B24C0FE8A1F3}" presName="childNode1tx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C3E4FD-67C3-4A14-904B-7316E628414B}" type="pres">
      <dgm:prSet presAssocID="{161DEE21-79F6-46AA-BCC4-B24C0FE8A1F3}" presName="parentNode1" presStyleLbl="node1" presStyleIdx="0" presStyleCnt="7" custScaleX="114552" custScaleY="9854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B3F8BC-6B21-4870-BBFF-E3A829ED2509}" type="pres">
      <dgm:prSet presAssocID="{161DEE21-79F6-46AA-BCC4-B24C0FE8A1F3}" presName="connSite1" presStyleCnt="0"/>
      <dgm:spPr/>
    </dgm:pt>
    <dgm:pt modelId="{90BA6285-33A6-4CA7-B82C-2EB250F97FD5}" type="pres">
      <dgm:prSet presAssocID="{926EF3D4-6C12-4959-B983-0B7825F52593}" presName="Name9" presStyleLbl="sibTrans2D1" presStyleIdx="0" presStyleCnt="6"/>
      <dgm:spPr/>
      <dgm:t>
        <a:bodyPr/>
        <a:lstStyle/>
        <a:p>
          <a:endParaRPr lang="es-ES"/>
        </a:p>
      </dgm:t>
    </dgm:pt>
    <dgm:pt modelId="{CCF38A32-2DD2-4FEC-AB14-4191706276C1}" type="pres">
      <dgm:prSet presAssocID="{83AF34BD-93FF-4085-84F9-55983B82117B}" presName="composite2" presStyleCnt="0"/>
      <dgm:spPr/>
    </dgm:pt>
    <dgm:pt modelId="{E7DA5547-8A29-4296-A163-A90C255469A1}" type="pres">
      <dgm:prSet presAssocID="{83AF34BD-93FF-4085-84F9-55983B82117B}" presName="dummyNode2" presStyleLbl="node1" presStyleIdx="0" presStyleCnt="7"/>
      <dgm:spPr/>
    </dgm:pt>
    <dgm:pt modelId="{CE2DA96D-A4EF-462C-A177-5188146577F8}" type="pres">
      <dgm:prSet presAssocID="{83AF34BD-93FF-4085-84F9-55983B82117B}" presName="childNode2" presStyleLbl="bgAcc1" presStyleIdx="1" presStyleCnt="7" custScaleX="290174" custScaleY="1519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2E1881-EDF1-463A-A3B4-4C8D1A951362}" type="pres">
      <dgm:prSet presAssocID="{83AF34BD-93FF-4085-84F9-55983B82117B}" presName="childNode2tx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8A2820-B628-4DB9-8646-9934FD9CEF69}" type="pres">
      <dgm:prSet presAssocID="{83AF34BD-93FF-4085-84F9-55983B82117B}" presName="parentNode2" presStyleLbl="node1" presStyleIdx="1" presStyleCnt="7" custScaleX="12609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DAF427-283C-4D49-8993-CC711DD757F1}" type="pres">
      <dgm:prSet presAssocID="{83AF34BD-93FF-4085-84F9-55983B82117B}" presName="connSite2" presStyleCnt="0"/>
      <dgm:spPr/>
    </dgm:pt>
    <dgm:pt modelId="{E4D975A9-13DC-4A60-85B0-C5D30A09B263}" type="pres">
      <dgm:prSet presAssocID="{F00BF18A-9E0C-4318-9B60-DCF0EA377A74}" presName="Name18" presStyleLbl="sibTrans2D1" presStyleIdx="1" presStyleCnt="6"/>
      <dgm:spPr/>
      <dgm:t>
        <a:bodyPr/>
        <a:lstStyle/>
        <a:p>
          <a:endParaRPr lang="es-ES"/>
        </a:p>
      </dgm:t>
    </dgm:pt>
    <dgm:pt modelId="{9333AAF8-A951-4F9F-A54D-DC0718D0C6C7}" type="pres">
      <dgm:prSet presAssocID="{FD9907AB-77C0-4AA7-8D57-67B57306821D}" presName="composite1" presStyleCnt="0"/>
      <dgm:spPr/>
    </dgm:pt>
    <dgm:pt modelId="{598CD44B-6B83-4A97-9A7D-4AE244FC5551}" type="pres">
      <dgm:prSet presAssocID="{FD9907AB-77C0-4AA7-8D57-67B57306821D}" presName="dummyNode1" presStyleLbl="node1" presStyleIdx="1" presStyleCnt="7"/>
      <dgm:spPr/>
    </dgm:pt>
    <dgm:pt modelId="{EA48D84B-0CF6-44F0-AB4C-3495B2341FB1}" type="pres">
      <dgm:prSet presAssocID="{FD9907AB-77C0-4AA7-8D57-67B57306821D}" presName="childNode1" presStyleLbl="bgAcc1" presStyleIdx="2" presStyleCnt="7" custScaleX="193833" custScaleY="13074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35FD29-87B5-425A-877F-304D1BF95A22}" type="pres">
      <dgm:prSet presAssocID="{FD9907AB-77C0-4AA7-8D57-67B57306821D}" presName="childNode1tx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484A28-E016-4D7A-9615-D85B4DCC5153}" type="pres">
      <dgm:prSet presAssocID="{FD9907AB-77C0-4AA7-8D57-67B57306821D}" presName="parentNode1" presStyleLbl="node1" presStyleIdx="2" presStyleCnt="7" custScaleX="129507" custScaleY="114617" custLinFactY="9549" custLinFactNeighborX="-640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F5B211-B8DF-407A-B789-FD2E8F5C7B17}" type="pres">
      <dgm:prSet presAssocID="{FD9907AB-77C0-4AA7-8D57-67B57306821D}" presName="connSite1" presStyleCnt="0"/>
      <dgm:spPr/>
    </dgm:pt>
    <dgm:pt modelId="{F8EE658C-7635-4C75-9E33-DC7917EFF215}" type="pres">
      <dgm:prSet presAssocID="{5465A2BB-3A55-439F-85FD-9B1A2692F020}" presName="Name9" presStyleLbl="sibTrans2D1" presStyleIdx="2" presStyleCnt="6"/>
      <dgm:spPr/>
      <dgm:t>
        <a:bodyPr/>
        <a:lstStyle/>
        <a:p>
          <a:endParaRPr lang="es-ES"/>
        </a:p>
      </dgm:t>
    </dgm:pt>
    <dgm:pt modelId="{B7C63ED7-0541-4DBB-B2C4-1E7B2EC7A2C7}" type="pres">
      <dgm:prSet presAssocID="{FAF8311A-FA04-42DE-A338-BB89D913C0CD}" presName="composite2" presStyleCnt="0"/>
      <dgm:spPr/>
    </dgm:pt>
    <dgm:pt modelId="{72A43475-3D08-4D9D-A213-5AE552187C21}" type="pres">
      <dgm:prSet presAssocID="{FAF8311A-FA04-42DE-A338-BB89D913C0CD}" presName="dummyNode2" presStyleLbl="node1" presStyleIdx="2" presStyleCnt="7"/>
      <dgm:spPr/>
    </dgm:pt>
    <dgm:pt modelId="{4B267F4A-385A-40CE-A2F1-06AA3668FCD7}" type="pres">
      <dgm:prSet presAssocID="{FAF8311A-FA04-42DE-A338-BB89D913C0CD}" presName="childNode2" presStyleLbl="bgAcc1" presStyleIdx="3" presStyleCnt="7" custScaleX="199884" custScaleY="1216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4BE2B-9812-4C57-8387-4E5B3E1C2529}" type="pres">
      <dgm:prSet presAssocID="{FAF8311A-FA04-42DE-A338-BB89D913C0CD}" presName="childNode2tx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EE3F12-A173-4B27-A84E-9C4748891C62}" type="pres">
      <dgm:prSet presAssocID="{FAF8311A-FA04-42DE-A338-BB89D913C0CD}" presName="parentNode2" presStyleLbl="node1" presStyleIdx="3" presStyleCnt="7" custScaleX="156770" custScaleY="187261" custLinFactNeighborY="-6766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87A82F-60E4-46A4-B5D3-B1B5D295B3A5}" type="pres">
      <dgm:prSet presAssocID="{FAF8311A-FA04-42DE-A338-BB89D913C0CD}" presName="connSite2" presStyleCnt="0"/>
      <dgm:spPr/>
    </dgm:pt>
    <dgm:pt modelId="{24A69F70-39F1-4F95-AD73-3A9B54911EF7}" type="pres">
      <dgm:prSet presAssocID="{0BAD2CE8-5676-4F75-B702-F9802EF79CE4}" presName="Name18" presStyleLbl="sibTrans2D1" presStyleIdx="3" presStyleCnt="6"/>
      <dgm:spPr/>
      <dgm:t>
        <a:bodyPr/>
        <a:lstStyle/>
        <a:p>
          <a:endParaRPr lang="es-ES"/>
        </a:p>
      </dgm:t>
    </dgm:pt>
    <dgm:pt modelId="{14B9AC7A-36F6-4CEF-B301-E355A6425818}" type="pres">
      <dgm:prSet presAssocID="{71AD91B5-32BE-4F31-87E6-024F0F968F98}" presName="composite1" presStyleCnt="0"/>
      <dgm:spPr/>
    </dgm:pt>
    <dgm:pt modelId="{984AB0F4-8A83-4F81-8CD1-1D81F09AE6FF}" type="pres">
      <dgm:prSet presAssocID="{71AD91B5-32BE-4F31-87E6-024F0F968F98}" presName="dummyNode1" presStyleLbl="node1" presStyleIdx="3" presStyleCnt="7"/>
      <dgm:spPr/>
    </dgm:pt>
    <dgm:pt modelId="{C4A547A1-DE10-4430-96F6-8760552F30D0}" type="pres">
      <dgm:prSet presAssocID="{71AD91B5-32BE-4F31-87E6-024F0F968F98}" presName="childNode1" presStyleLbl="bgAcc1" presStyleIdx="4" presStyleCnt="7" custScaleX="145843" custScaleY="1283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D2F15B-4CB5-4BFF-A64E-07F977D64FC8}" type="pres">
      <dgm:prSet presAssocID="{71AD91B5-32BE-4F31-87E6-024F0F968F98}" presName="childNode1tx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49EA93-26AD-416C-BA54-7DF0A9FD28DE}" type="pres">
      <dgm:prSet presAssocID="{71AD91B5-32BE-4F31-87E6-024F0F968F98}" presName="parentNode1" presStyleLbl="node1" presStyleIdx="4" presStyleCnt="7" custScaleX="108118" custScaleY="114577" custLinFactY="310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E2CB31-B186-4D41-874E-5AAFF1FA169E}" type="pres">
      <dgm:prSet presAssocID="{71AD91B5-32BE-4F31-87E6-024F0F968F98}" presName="connSite1" presStyleCnt="0"/>
      <dgm:spPr/>
    </dgm:pt>
    <dgm:pt modelId="{6CE8C754-7BE8-4F51-941F-914D8B3A17EE}" type="pres">
      <dgm:prSet presAssocID="{4C5B52FC-0628-42DE-B279-2F89EF365E62}" presName="Name9" presStyleLbl="sibTrans2D1" presStyleIdx="4" presStyleCnt="6"/>
      <dgm:spPr/>
      <dgm:t>
        <a:bodyPr/>
        <a:lstStyle/>
        <a:p>
          <a:endParaRPr lang="es-ES"/>
        </a:p>
      </dgm:t>
    </dgm:pt>
    <dgm:pt modelId="{BFAA3AD3-B608-41A7-A55A-C05B8D57FDC0}" type="pres">
      <dgm:prSet presAssocID="{16233213-FD9B-41E4-8395-EDD7765D308E}" presName="composite2" presStyleCnt="0"/>
      <dgm:spPr/>
    </dgm:pt>
    <dgm:pt modelId="{76C64EE1-7B74-4E7D-B6F5-5BB93C447C99}" type="pres">
      <dgm:prSet presAssocID="{16233213-FD9B-41E4-8395-EDD7765D308E}" presName="dummyNode2" presStyleLbl="node1" presStyleIdx="4" presStyleCnt="7"/>
      <dgm:spPr/>
    </dgm:pt>
    <dgm:pt modelId="{F003FFB9-FCC1-405F-B717-1BF14956CE7E}" type="pres">
      <dgm:prSet presAssocID="{16233213-FD9B-41E4-8395-EDD7765D308E}" presName="childNode2" presStyleLbl="bgAcc1" presStyleIdx="5" presStyleCnt="7" custScaleX="163169" custScaleY="1338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573035-92C9-4806-83DA-A8E8F516277E}" type="pres">
      <dgm:prSet presAssocID="{16233213-FD9B-41E4-8395-EDD7765D308E}" presName="childNode2tx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A5EA19-9C09-4964-8813-E529F2C23DE2}" type="pres">
      <dgm:prSet presAssocID="{16233213-FD9B-41E4-8395-EDD7765D308E}" presName="parentNode2" presStyleLbl="node1" presStyleIdx="5" presStyleCnt="7" custScaleX="130884" custScaleY="97983" custLinFactNeighborY="-3222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247C03-9CE5-456B-8979-DE67593FE24F}" type="pres">
      <dgm:prSet presAssocID="{16233213-FD9B-41E4-8395-EDD7765D308E}" presName="connSite2" presStyleCnt="0"/>
      <dgm:spPr/>
    </dgm:pt>
    <dgm:pt modelId="{A8E714A9-DB9D-4504-8990-F1587BC961A8}" type="pres">
      <dgm:prSet presAssocID="{5A4C0705-0AC3-43FE-8551-72F8A348ABD9}" presName="Name18" presStyleLbl="sibTrans2D1" presStyleIdx="5" presStyleCnt="6"/>
      <dgm:spPr/>
      <dgm:t>
        <a:bodyPr/>
        <a:lstStyle/>
        <a:p>
          <a:endParaRPr lang="es-ES"/>
        </a:p>
      </dgm:t>
    </dgm:pt>
    <dgm:pt modelId="{C6F65734-35C8-494E-8636-58B9C4D4B8E4}" type="pres">
      <dgm:prSet presAssocID="{19E81FC3-C774-481C-A497-DC9E8CA8103F}" presName="composite1" presStyleCnt="0"/>
      <dgm:spPr/>
    </dgm:pt>
    <dgm:pt modelId="{9EC51296-57D3-471F-A9DA-998DC1A5D64A}" type="pres">
      <dgm:prSet presAssocID="{19E81FC3-C774-481C-A497-DC9E8CA8103F}" presName="dummyNode1" presStyleLbl="node1" presStyleIdx="5" presStyleCnt="7"/>
      <dgm:spPr/>
    </dgm:pt>
    <dgm:pt modelId="{C796EC2D-EB76-4AD7-B28C-EB996E19936B}" type="pres">
      <dgm:prSet presAssocID="{19E81FC3-C774-481C-A497-DC9E8CA8103F}" presName="childNode1" presStyleLbl="bgAcc1" presStyleIdx="6" presStyleCnt="7" custScaleX="185959" custScaleY="12397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C54C82-E5C9-440C-9621-BB6D49B2407E}" type="pres">
      <dgm:prSet presAssocID="{19E81FC3-C774-481C-A497-DC9E8CA8103F}" presName="childNode1tx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523DF4-0917-4278-A968-3FEF772A9252}" type="pres">
      <dgm:prSet presAssocID="{19E81FC3-C774-481C-A497-DC9E8CA8103F}" presName="parentNode1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4FF903-A4C7-43F0-BEE8-CC57495A4179}" type="pres">
      <dgm:prSet presAssocID="{19E81FC3-C774-481C-A497-DC9E8CA8103F}" presName="connSite1" presStyleCnt="0"/>
      <dgm:spPr/>
    </dgm:pt>
  </dgm:ptLst>
  <dgm:cxnLst>
    <dgm:cxn modelId="{2F55F0EA-34BB-4FE5-AC89-7D012E06926B}" type="presOf" srcId="{F4E134B9-6F61-4D97-8983-2BB104D9B47B}" destId="{F003FFB9-FCC1-405F-B717-1BF14956CE7E}" srcOrd="0" destOrd="0" presId="urn:microsoft.com/office/officeart/2005/8/layout/hProcess4"/>
    <dgm:cxn modelId="{75E50FBD-0F5C-4171-B668-584CEC0FBED7}" type="presOf" srcId="{161DEE21-79F6-46AA-BCC4-B24C0FE8A1F3}" destId="{3BC3E4FD-67C3-4A14-904B-7316E628414B}" srcOrd="0" destOrd="0" presId="urn:microsoft.com/office/officeart/2005/8/layout/hProcess4"/>
    <dgm:cxn modelId="{CCE02CDB-F8EB-4214-8FF1-AEF2F853AA18}" srcId="{71AD91B5-32BE-4F31-87E6-024F0F968F98}" destId="{F92E240E-6477-44C3-BEA5-499375F2AE34}" srcOrd="0" destOrd="0" parTransId="{552BC8E3-FB9F-466A-904F-6C1F35550091}" sibTransId="{AE484D19-EA34-4E36-A65D-AA3680667815}"/>
    <dgm:cxn modelId="{4CE92D66-4F4A-4604-9DDF-DD8026DB30CA}" type="presOf" srcId="{19E81FC3-C774-481C-A497-DC9E8CA8103F}" destId="{A9523DF4-0917-4278-A968-3FEF772A9252}" srcOrd="0" destOrd="0" presId="urn:microsoft.com/office/officeart/2005/8/layout/hProcess4"/>
    <dgm:cxn modelId="{05296FA7-C428-4F5A-8191-86A73D00E445}" type="presOf" srcId="{5465A2BB-3A55-439F-85FD-9B1A2692F020}" destId="{F8EE658C-7635-4C75-9E33-DC7917EFF215}" srcOrd="0" destOrd="0" presId="urn:microsoft.com/office/officeart/2005/8/layout/hProcess4"/>
    <dgm:cxn modelId="{38575243-F86D-48C4-8ADD-63E8F9C9FFF6}" type="presOf" srcId="{83AF34BD-93FF-4085-84F9-55983B82117B}" destId="{E48A2820-B628-4DB9-8646-9934FD9CEF69}" srcOrd="0" destOrd="0" presId="urn:microsoft.com/office/officeart/2005/8/layout/hProcess4"/>
    <dgm:cxn modelId="{0C65B149-A1D0-4411-80F2-A7817AB23BBD}" srcId="{74B4F42B-9725-4639-A512-531D2809D64A}" destId="{19E81FC3-C774-481C-A497-DC9E8CA8103F}" srcOrd="6" destOrd="0" parTransId="{6EFAB4E3-6B40-4816-8240-7217DF183FD1}" sibTransId="{5A48E900-24CD-492D-A660-E8CCEBB84200}"/>
    <dgm:cxn modelId="{3E81CD3A-A0C4-4103-81DD-09AC4175BE66}" type="presOf" srcId="{31ECEA93-7F34-4E20-9581-5275827E2793}" destId="{9F2E1881-EDF1-463A-A3B4-4C8D1A951362}" srcOrd="1" destOrd="0" presId="urn:microsoft.com/office/officeart/2005/8/layout/hProcess4"/>
    <dgm:cxn modelId="{25967512-91B1-44F8-B50E-90112BB7A16C}" type="presOf" srcId="{F00BF18A-9E0C-4318-9B60-DCF0EA377A74}" destId="{E4D975A9-13DC-4A60-85B0-C5D30A09B263}" srcOrd="0" destOrd="0" presId="urn:microsoft.com/office/officeart/2005/8/layout/hProcess4"/>
    <dgm:cxn modelId="{F4D61685-4F79-4103-8306-ECF07A2F1548}" srcId="{74B4F42B-9725-4639-A512-531D2809D64A}" destId="{71AD91B5-32BE-4F31-87E6-024F0F968F98}" srcOrd="4" destOrd="0" parTransId="{E9120C4E-2EB2-4067-B1C1-5286F20E1A70}" sibTransId="{4C5B52FC-0628-42DE-B279-2F89EF365E62}"/>
    <dgm:cxn modelId="{93C2F58F-8E49-4D6F-8A0B-359D479942E3}" type="presOf" srcId="{31ECEA93-7F34-4E20-9581-5275827E2793}" destId="{CE2DA96D-A4EF-462C-A177-5188146577F8}" srcOrd="0" destOrd="0" presId="urn:microsoft.com/office/officeart/2005/8/layout/hProcess4"/>
    <dgm:cxn modelId="{16BEDBCB-5D7A-4354-B891-3B47C6A4C198}" type="presOf" srcId="{926EF3D4-6C12-4959-B983-0B7825F52593}" destId="{90BA6285-33A6-4CA7-B82C-2EB250F97FD5}" srcOrd="0" destOrd="0" presId="urn:microsoft.com/office/officeart/2005/8/layout/hProcess4"/>
    <dgm:cxn modelId="{EBB6B2F7-EE51-4187-8F3E-7F200AF7A5FD}" type="presOf" srcId="{FD9907AB-77C0-4AA7-8D57-67B57306821D}" destId="{AD484A28-E016-4D7A-9615-D85B4DCC5153}" srcOrd="0" destOrd="0" presId="urn:microsoft.com/office/officeart/2005/8/layout/hProcess4"/>
    <dgm:cxn modelId="{A06CF26D-9BE5-4D91-BB87-2A0BC4089F29}" type="presOf" srcId="{74B4F42B-9725-4639-A512-531D2809D64A}" destId="{3B139680-2343-478E-88CB-FBAADB6A1B94}" srcOrd="0" destOrd="0" presId="urn:microsoft.com/office/officeart/2005/8/layout/hProcess4"/>
    <dgm:cxn modelId="{9C701BE2-7EFD-416D-A201-1ECDA2B07D47}" type="presOf" srcId="{0BAD2CE8-5676-4F75-B702-F9802EF79CE4}" destId="{24A69F70-39F1-4F95-AD73-3A9B54911EF7}" srcOrd="0" destOrd="0" presId="urn:microsoft.com/office/officeart/2005/8/layout/hProcess4"/>
    <dgm:cxn modelId="{7F8097AE-5C2F-45B0-B718-6CE8B2B8187D}" type="presOf" srcId="{F92E240E-6477-44C3-BEA5-499375F2AE34}" destId="{93D2F15B-4CB5-4BFF-A64E-07F977D64FC8}" srcOrd="1" destOrd="0" presId="urn:microsoft.com/office/officeart/2005/8/layout/hProcess4"/>
    <dgm:cxn modelId="{DF357E99-3BF0-4C7A-A0C7-98A2916424DF}" type="presOf" srcId="{16233213-FD9B-41E4-8395-EDD7765D308E}" destId="{03A5EA19-9C09-4964-8813-E529F2C23DE2}" srcOrd="0" destOrd="0" presId="urn:microsoft.com/office/officeart/2005/8/layout/hProcess4"/>
    <dgm:cxn modelId="{FD743FEF-7A1F-447F-AC55-616D8937F1CD}" type="presOf" srcId="{71AD91B5-32BE-4F31-87E6-024F0F968F98}" destId="{7849EA93-26AD-416C-BA54-7DF0A9FD28DE}" srcOrd="0" destOrd="0" presId="urn:microsoft.com/office/officeart/2005/8/layout/hProcess4"/>
    <dgm:cxn modelId="{4F8D4375-8AB4-4C98-9801-CFFAC640124C}" srcId="{FD9907AB-77C0-4AA7-8D57-67B57306821D}" destId="{20D1AC10-D33A-4EC3-952E-991F3801FC86}" srcOrd="0" destOrd="0" parTransId="{E76DA856-F2DE-4703-976B-D02CB3DCEEF2}" sibTransId="{4F68EB74-48A4-4EB0-988F-B9894B97757C}"/>
    <dgm:cxn modelId="{1126EBBA-5DD2-4DB0-A077-E724E6AB2135}" type="presOf" srcId="{4C5B52FC-0628-42DE-B279-2F89EF365E62}" destId="{6CE8C754-7BE8-4F51-941F-914D8B3A17EE}" srcOrd="0" destOrd="0" presId="urn:microsoft.com/office/officeart/2005/8/layout/hProcess4"/>
    <dgm:cxn modelId="{13CA578C-6881-4D27-98E9-4BC415690FB4}" type="presOf" srcId="{DB22F36B-E751-473B-82D4-7EB393A9C1DC}" destId="{2E8F28FD-5D39-4B50-8830-0FFB150D881E}" srcOrd="0" destOrd="0" presId="urn:microsoft.com/office/officeart/2005/8/layout/hProcess4"/>
    <dgm:cxn modelId="{1AF32726-CA59-4599-86F5-9F5085A049ED}" srcId="{74B4F42B-9725-4639-A512-531D2809D64A}" destId="{16233213-FD9B-41E4-8395-EDD7765D308E}" srcOrd="5" destOrd="0" parTransId="{ED7635D2-7ED8-405D-B802-5640571AF5DA}" sibTransId="{5A4C0705-0AC3-43FE-8551-72F8A348ABD9}"/>
    <dgm:cxn modelId="{5E3BF99C-0570-4ACC-A5CD-E689CF217ED0}" srcId="{19E81FC3-C774-481C-A497-DC9E8CA8103F}" destId="{50C158E1-D16C-4383-A3B6-FD3F0F80AADD}" srcOrd="0" destOrd="0" parTransId="{E9773649-2F4B-460F-B754-2DBE0B5B6B4C}" sibTransId="{7A57A94B-C0AD-4A59-BE5C-06DA2BD9B0B3}"/>
    <dgm:cxn modelId="{D06E158C-329D-4C5F-88FE-C770A32825C0}" srcId="{FAF8311A-FA04-42DE-A338-BB89D913C0CD}" destId="{030316DB-9241-4664-8AE0-190229EE23E6}" srcOrd="0" destOrd="0" parTransId="{A2297BEF-D844-414B-9C4D-A408B580222E}" sibTransId="{12C48EE3-074D-45FC-813F-77BF54D0FF06}"/>
    <dgm:cxn modelId="{BD43FF7E-4B1A-4C51-81C6-64E20C1EBEAA}" type="presOf" srcId="{F92E240E-6477-44C3-BEA5-499375F2AE34}" destId="{C4A547A1-DE10-4430-96F6-8760552F30D0}" srcOrd="0" destOrd="0" presId="urn:microsoft.com/office/officeart/2005/8/layout/hProcess4"/>
    <dgm:cxn modelId="{A2B53E49-FD9B-419E-8F0C-BCBDD41BDAFE}" srcId="{161DEE21-79F6-46AA-BCC4-B24C0FE8A1F3}" destId="{DB22F36B-E751-473B-82D4-7EB393A9C1DC}" srcOrd="0" destOrd="0" parTransId="{D06BD21B-795E-47DC-8417-B2AE6D6D40D6}" sibTransId="{9D1BFAC2-F4B6-4F63-9004-FB4F5EF922BA}"/>
    <dgm:cxn modelId="{20705A53-9879-4B36-820A-55F4E31A4CF8}" srcId="{74B4F42B-9725-4639-A512-531D2809D64A}" destId="{FAF8311A-FA04-42DE-A338-BB89D913C0CD}" srcOrd="3" destOrd="0" parTransId="{F256550E-E583-4B2C-9130-3C3221D7A02D}" sibTransId="{0BAD2CE8-5676-4F75-B702-F9802EF79CE4}"/>
    <dgm:cxn modelId="{5BF18A69-231C-4466-A6E2-562426D78CEC}" srcId="{16233213-FD9B-41E4-8395-EDD7765D308E}" destId="{F4E134B9-6F61-4D97-8983-2BB104D9B47B}" srcOrd="0" destOrd="0" parTransId="{D2390597-BBBE-4EE4-9CB0-30132D21C379}" sibTransId="{E49D835B-7AB5-48F2-9957-9BF095BCB43D}"/>
    <dgm:cxn modelId="{BDCAA001-3B24-434A-873B-53790BCBDB7D}" type="presOf" srcId="{DB22F36B-E751-473B-82D4-7EB393A9C1DC}" destId="{7015CD36-3A10-495C-8437-FDEA41AF79D4}" srcOrd="1" destOrd="0" presId="urn:microsoft.com/office/officeart/2005/8/layout/hProcess4"/>
    <dgm:cxn modelId="{FFA0F136-AE97-4C93-B4C3-FF451A6C05D7}" srcId="{74B4F42B-9725-4639-A512-531D2809D64A}" destId="{FD9907AB-77C0-4AA7-8D57-67B57306821D}" srcOrd="2" destOrd="0" parTransId="{1D3F8601-FBF7-4C2E-9713-EC37013F1B7D}" sibTransId="{5465A2BB-3A55-439F-85FD-9B1A2692F020}"/>
    <dgm:cxn modelId="{89648EDC-568B-4C28-A03D-91E7A627C28F}" type="presOf" srcId="{50C158E1-D16C-4383-A3B6-FD3F0F80AADD}" destId="{98C54C82-E5C9-440C-9621-BB6D49B2407E}" srcOrd="1" destOrd="0" presId="urn:microsoft.com/office/officeart/2005/8/layout/hProcess4"/>
    <dgm:cxn modelId="{EEF0C7E3-C795-4BCD-8663-8B2366791BFF}" srcId="{74B4F42B-9725-4639-A512-531D2809D64A}" destId="{161DEE21-79F6-46AA-BCC4-B24C0FE8A1F3}" srcOrd="0" destOrd="0" parTransId="{1DA37987-C74C-4AFD-A6DE-2A811D91D0C3}" sibTransId="{926EF3D4-6C12-4959-B983-0B7825F52593}"/>
    <dgm:cxn modelId="{4F122DC5-DA65-417E-8137-7B17D4CADF2C}" type="presOf" srcId="{030316DB-9241-4664-8AE0-190229EE23E6}" destId="{D184BE2B-9812-4C57-8387-4E5B3E1C2529}" srcOrd="1" destOrd="0" presId="urn:microsoft.com/office/officeart/2005/8/layout/hProcess4"/>
    <dgm:cxn modelId="{48B7A9C8-1546-4120-A3C9-E0E6F99B2C36}" type="presOf" srcId="{FAF8311A-FA04-42DE-A338-BB89D913C0CD}" destId="{9DEE3F12-A173-4B27-A84E-9C4748891C62}" srcOrd="0" destOrd="0" presId="urn:microsoft.com/office/officeart/2005/8/layout/hProcess4"/>
    <dgm:cxn modelId="{BDD57B88-ED68-4948-ACBE-44ACC236FE26}" srcId="{74B4F42B-9725-4639-A512-531D2809D64A}" destId="{83AF34BD-93FF-4085-84F9-55983B82117B}" srcOrd="1" destOrd="0" parTransId="{B8C9FF98-5A07-4341-9F85-69DE49D77757}" sibTransId="{F00BF18A-9E0C-4318-9B60-DCF0EA377A74}"/>
    <dgm:cxn modelId="{E26F02E5-7376-4562-BEDF-28F8C51CD213}" type="presOf" srcId="{030316DB-9241-4664-8AE0-190229EE23E6}" destId="{4B267F4A-385A-40CE-A2F1-06AA3668FCD7}" srcOrd="0" destOrd="0" presId="urn:microsoft.com/office/officeart/2005/8/layout/hProcess4"/>
    <dgm:cxn modelId="{1D65AF77-2910-4832-9FE7-E3E77318E267}" type="presOf" srcId="{20D1AC10-D33A-4EC3-952E-991F3801FC86}" destId="{0235FD29-87B5-425A-877F-304D1BF95A22}" srcOrd="1" destOrd="0" presId="urn:microsoft.com/office/officeart/2005/8/layout/hProcess4"/>
    <dgm:cxn modelId="{67519B20-CB29-41B6-A547-32802382C805}" type="presOf" srcId="{5A4C0705-0AC3-43FE-8551-72F8A348ABD9}" destId="{A8E714A9-DB9D-4504-8990-F1587BC961A8}" srcOrd="0" destOrd="0" presId="urn:microsoft.com/office/officeart/2005/8/layout/hProcess4"/>
    <dgm:cxn modelId="{6B7E7121-BB7F-4765-A050-5BE712C8860D}" srcId="{83AF34BD-93FF-4085-84F9-55983B82117B}" destId="{31ECEA93-7F34-4E20-9581-5275827E2793}" srcOrd="0" destOrd="0" parTransId="{F74B0A70-01A3-407D-A629-CA31A7D07D85}" sibTransId="{CE022511-EC1F-45B2-B80F-DD4D0425F545}"/>
    <dgm:cxn modelId="{085EBBA6-1F5A-443B-9815-F59CD7E758A6}" type="presOf" srcId="{F4E134B9-6F61-4D97-8983-2BB104D9B47B}" destId="{01573035-92C9-4806-83DA-A8E8F516277E}" srcOrd="1" destOrd="0" presId="urn:microsoft.com/office/officeart/2005/8/layout/hProcess4"/>
    <dgm:cxn modelId="{F07AAF1E-A673-4932-BFAD-05774ACDFA8D}" type="presOf" srcId="{20D1AC10-D33A-4EC3-952E-991F3801FC86}" destId="{EA48D84B-0CF6-44F0-AB4C-3495B2341FB1}" srcOrd="0" destOrd="0" presId="urn:microsoft.com/office/officeart/2005/8/layout/hProcess4"/>
    <dgm:cxn modelId="{35126982-D353-4AA6-BF92-FD4EFE2EEA45}" type="presOf" srcId="{50C158E1-D16C-4383-A3B6-FD3F0F80AADD}" destId="{C796EC2D-EB76-4AD7-B28C-EB996E19936B}" srcOrd="0" destOrd="0" presId="urn:microsoft.com/office/officeart/2005/8/layout/hProcess4"/>
    <dgm:cxn modelId="{115026FB-8322-476F-90AE-8016C58FF61B}" type="presParOf" srcId="{3B139680-2343-478E-88CB-FBAADB6A1B94}" destId="{3897D230-B8B5-470B-BB7E-FA083D1B0730}" srcOrd="0" destOrd="0" presId="urn:microsoft.com/office/officeart/2005/8/layout/hProcess4"/>
    <dgm:cxn modelId="{78D356A9-C670-4BFA-B77F-8448DF800409}" type="presParOf" srcId="{3B139680-2343-478E-88CB-FBAADB6A1B94}" destId="{69DF38B9-8C2E-4F70-BA65-72486C71272B}" srcOrd="1" destOrd="0" presId="urn:microsoft.com/office/officeart/2005/8/layout/hProcess4"/>
    <dgm:cxn modelId="{3AC24268-C86A-4B86-9FF9-2EDE58F0C15A}" type="presParOf" srcId="{3B139680-2343-478E-88CB-FBAADB6A1B94}" destId="{1BF76E96-B658-441F-B42D-FD2D8D5AAF4F}" srcOrd="2" destOrd="0" presId="urn:microsoft.com/office/officeart/2005/8/layout/hProcess4"/>
    <dgm:cxn modelId="{1E5AF1CC-B141-4CC0-A610-A98D9A27A844}" type="presParOf" srcId="{1BF76E96-B658-441F-B42D-FD2D8D5AAF4F}" destId="{95A180E1-DBAC-4288-A740-9AE94F3ABB08}" srcOrd="0" destOrd="0" presId="urn:microsoft.com/office/officeart/2005/8/layout/hProcess4"/>
    <dgm:cxn modelId="{936A9F5F-6898-489B-ADB7-16A985CF359B}" type="presParOf" srcId="{95A180E1-DBAC-4288-A740-9AE94F3ABB08}" destId="{3DE69B69-6213-4BC2-9D64-A1806B7670FF}" srcOrd="0" destOrd="0" presId="urn:microsoft.com/office/officeart/2005/8/layout/hProcess4"/>
    <dgm:cxn modelId="{F5371CD4-80CE-4EBF-BE68-4C4639D0CC11}" type="presParOf" srcId="{95A180E1-DBAC-4288-A740-9AE94F3ABB08}" destId="{2E8F28FD-5D39-4B50-8830-0FFB150D881E}" srcOrd="1" destOrd="0" presId="urn:microsoft.com/office/officeart/2005/8/layout/hProcess4"/>
    <dgm:cxn modelId="{A381D587-9794-42FA-B634-A7E309DDDE72}" type="presParOf" srcId="{95A180E1-DBAC-4288-A740-9AE94F3ABB08}" destId="{7015CD36-3A10-495C-8437-FDEA41AF79D4}" srcOrd="2" destOrd="0" presId="urn:microsoft.com/office/officeart/2005/8/layout/hProcess4"/>
    <dgm:cxn modelId="{121F6779-45F8-496E-9315-78E474C694E4}" type="presParOf" srcId="{95A180E1-DBAC-4288-A740-9AE94F3ABB08}" destId="{3BC3E4FD-67C3-4A14-904B-7316E628414B}" srcOrd="3" destOrd="0" presId="urn:microsoft.com/office/officeart/2005/8/layout/hProcess4"/>
    <dgm:cxn modelId="{BD6B2F70-92B8-4E71-BFE4-E0B1DB167528}" type="presParOf" srcId="{95A180E1-DBAC-4288-A740-9AE94F3ABB08}" destId="{BDB3F8BC-6B21-4870-BBFF-E3A829ED2509}" srcOrd="4" destOrd="0" presId="urn:microsoft.com/office/officeart/2005/8/layout/hProcess4"/>
    <dgm:cxn modelId="{6DF64CA5-965F-4906-8996-D95C52D1A1D7}" type="presParOf" srcId="{1BF76E96-B658-441F-B42D-FD2D8D5AAF4F}" destId="{90BA6285-33A6-4CA7-B82C-2EB250F97FD5}" srcOrd="1" destOrd="0" presId="urn:microsoft.com/office/officeart/2005/8/layout/hProcess4"/>
    <dgm:cxn modelId="{4DFB4B5C-C8DB-4B6D-9830-5EC1A70019FD}" type="presParOf" srcId="{1BF76E96-B658-441F-B42D-FD2D8D5AAF4F}" destId="{CCF38A32-2DD2-4FEC-AB14-4191706276C1}" srcOrd="2" destOrd="0" presId="urn:microsoft.com/office/officeart/2005/8/layout/hProcess4"/>
    <dgm:cxn modelId="{378DE2E1-9D98-4BD6-84C3-8780F60B4F9B}" type="presParOf" srcId="{CCF38A32-2DD2-4FEC-AB14-4191706276C1}" destId="{E7DA5547-8A29-4296-A163-A90C255469A1}" srcOrd="0" destOrd="0" presId="urn:microsoft.com/office/officeart/2005/8/layout/hProcess4"/>
    <dgm:cxn modelId="{22D3F658-E701-49F9-84E4-22093BBCBA59}" type="presParOf" srcId="{CCF38A32-2DD2-4FEC-AB14-4191706276C1}" destId="{CE2DA96D-A4EF-462C-A177-5188146577F8}" srcOrd="1" destOrd="0" presId="urn:microsoft.com/office/officeart/2005/8/layout/hProcess4"/>
    <dgm:cxn modelId="{A65AE49C-F512-43E2-B493-BCA032D59A00}" type="presParOf" srcId="{CCF38A32-2DD2-4FEC-AB14-4191706276C1}" destId="{9F2E1881-EDF1-463A-A3B4-4C8D1A951362}" srcOrd="2" destOrd="0" presId="urn:microsoft.com/office/officeart/2005/8/layout/hProcess4"/>
    <dgm:cxn modelId="{8E592F05-33C4-4C51-8ABC-2CB286FDA054}" type="presParOf" srcId="{CCF38A32-2DD2-4FEC-AB14-4191706276C1}" destId="{E48A2820-B628-4DB9-8646-9934FD9CEF69}" srcOrd="3" destOrd="0" presId="urn:microsoft.com/office/officeart/2005/8/layout/hProcess4"/>
    <dgm:cxn modelId="{3137B75C-A71C-417A-BC3D-EEB0AAAA259D}" type="presParOf" srcId="{CCF38A32-2DD2-4FEC-AB14-4191706276C1}" destId="{71DAF427-283C-4D49-8993-CC711DD757F1}" srcOrd="4" destOrd="0" presId="urn:microsoft.com/office/officeart/2005/8/layout/hProcess4"/>
    <dgm:cxn modelId="{FFFABA36-50E2-43B0-8CAB-7BBB4C6B18F8}" type="presParOf" srcId="{1BF76E96-B658-441F-B42D-FD2D8D5AAF4F}" destId="{E4D975A9-13DC-4A60-85B0-C5D30A09B263}" srcOrd="3" destOrd="0" presId="urn:microsoft.com/office/officeart/2005/8/layout/hProcess4"/>
    <dgm:cxn modelId="{7F9F0AD6-451F-45F4-AE77-76DE8DC803A1}" type="presParOf" srcId="{1BF76E96-B658-441F-B42D-FD2D8D5AAF4F}" destId="{9333AAF8-A951-4F9F-A54D-DC0718D0C6C7}" srcOrd="4" destOrd="0" presId="urn:microsoft.com/office/officeart/2005/8/layout/hProcess4"/>
    <dgm:cxn modelId="{19B9CFB8-FCB6-4E29-9424-476EB7CC2017}" type="presParOf" srcId="{9333AAF8-A951-4F9F-A54D-DC0718D0C6C7}" destId="{598CD44B-6B83-4A97-9A7D-4AE244FC5551}" srcOrd="0" destOrd="0" presId="urn:microsoft.com/office/officeart/2005/8/layout/hProcess4"/>
    <dgm:cxn modelId="{3151A7C9-7D9E-4434-BB9B-0D4B0F2AEC72}" type="presParOf" srcId="{9333AAF8-A951-4F9F-A54D-DC0718D0C6C7}" destId="{EA48D84B-0CF6-44F0-AB4C-3495B2341FB1}" srcOrd="1" destOrd="0" presId="urn:microsoft.com/office/officeart/2005/8/layout/hProcess4"/>
    <dgm:cxn modelId="{E913E5EA-4D19-429A-B03D-0DE17D16C8FE}" type="presParOf" srcId="{9333AAF8-A951-4F9F-A54D-DC0718D0C6C7}" destId="{0235FD29-87B5-425A-877F-304D1BF95A22}" srcOrd="2" destOrd="0" presId="urn:microsoft.com/office/officeart/2005/8/layout/hProcess4"/>
    <dgm:cxn modelId="{D780731F-CDB5-4D4E-B1C3-8BD3C53662DE}" type="presParOf" srcId="{9333AAF8-A951-4F9F-A54D-DC0718D0C6C7}" destId="{AD484A28-E016-4D7A-9615-D85B4DCC5153}" srcOrd="3" destOrd="0" presId="urn:microsoft.com/office/officeart/2005/8/layout/hProcess4"/>
    <dgm:cxn modelId="{1CCCF66E-12F0-4E64-89D7-C044EA8A0D5F}" type="presParOf" srcId="{9333AAF8-A951-4F9F-A54D-DC0718D0C6C7}" destId="{FCF5B211-B8DF-407A-B789-FD2E8F5C7B17}" srcOrd="4" destOrd="0" presId="urn:microsoft.com/office/officeart/2005/8/layout/hProcess4"/>
    <dgm:cxn modelId="{5DE604BF-DC2E-4B20-8915-47FD21F2A727}" type="presParOf" srcId="{1BF76E96-B658-441F-B42D-FD2D8D5AAF4F}" destId="{F8EE658C-7635-4C75-9E33-DC7917EFF215}" srcOrd="5" destOrd="0" presId="urn:microsoft.com/office/officeart/2005/8/layout/hProcess4"/>
    <dgm:cxn modelId="{7601BB81-A9C5-4EE6-B52E-75DD3E6A03E7}" type="presParOf" srcId="{1BF76E96-B658-441F-B42D-FD2D8D5AAF4F}" destId="{B7C63ED7-0541-4DBB-B2C4-1E7B2EC7A2C7}" srcOrd="6" destOrd="0" presId="urn:microsoft.com/office/officeart/2005/8/layout/hProcess4"/>
    <dgm:cxn modelId="{7DF7A7FA-8AFE-4E2A-944C-63B71B9FE805}" type="presParOf" srcId="{B7C63ED7-0541-4DBB-B2C4-1E7B2EC7A2C7}" destId="{72A43475-3D08-4D9D-A213-5AE552187C21}" srcOrd="0" destOrd="0" presId="urn:microsoft.com/office/officeart/2005/8/layout/hProcess4"/>
    <dgm:cxn modelId="{A6707CEF-B5D8-4BA1-97C3-294DCDD8D0AC}" type="presParOf" srcId="{B7C63ED7-0541-4DBB-B2C4-1E7B2EC7A2C7}" destId="{4B267F4A-385A-40CE-A2F1-06AA3668FCD7}" srcOrd="1" destOrd="0" presId="urn:microsoft.com/office/officeart/2005/8/layout/hProcess4"/>
    <dgm:cxn modelId="{460D7F68-4921-4D60-BE71-9E545D37B452}" type="presParOf" srcId="{B7C63ED7-0541-4DBB-B2C4-1E7B2EC7A2C7}" destId="{D184BE2B-9812-4C57-8387-4E5B3E1C2529}" srcOrd="2" destOrd="0" presId="urn:microsoft.com/office/officeart/2005/8/layout/hProcess4"/>
    <dgm:cxn modelId="{419EE75D-9582-486A-A450-4BC9AF2ABA62}" type="presParOf" srcId="{B7C63ED7-0541-4DBB-B2C4-1E7B2EC7A2C7}" destId="{9DEE3F12-A173-4B27-A84E-9C4748891C62}" srcOrd="3" destOrd="0" presId="urn:microsoft.com/office/officeart/2005/8/layout/hProcess4"/>
    <dgm:cxn modelId="{B63398F5-2DE0-4D60-80AA-A80080FB2F61}" type="presParOf" srcId="{B7C63ED7-0541-4DBB-B2C4-1E7B2EC7A2C7}" destId="{2187A82F-60E4-46A4-B5D3-B1B5D295B3A5}" srcOrd="4" destOrd="0" presId="urn:microsoft.com/office/officeart/2005/8/layout/hProcess4"/>
    <dgm:cxn modelId="{43D61256-2F9D-4571-B284-8987427AC4FC}" type="presParOf" srcId="{1BF76E96-B658-441F-B42D-FD2D8D5AAF4F}" destId="{24A69F70-39F1-4F95-AD73-3A9B54911EF7}" srcOrd="7" destOrd="0" presId="urn:microsoft.com/office/officeart/2005/8/layout/hProcess4"/>
    <dgm:cxn modelId="{63B29219-2546-4B99-A543-DA5D03209736}" type="presParOf" srcId="{1BF76E96-B658-441F-B42D-FD2D8D5AAF4F}" destId="{14B9AC7A-36F6-4CEF-B301-E355A6425818}" srcOrd="8" destOrd="0" presId="urn:microsoft.com/office/officeart/2005/8/layout/hProcess4"/>
    <dgm:cxn modelId="{545F149C-64E5-4BF5-878E-EDBD00DBDECD}" type="presParOf" srcId="{14B9AC7A-36F6-4CEF-B301-E355A6425818}" destId="{984AB0F4-8A83-4F81-8CD1-1D81F09AE6FF}" srcOrd="0" destOrd="0" presId="urn:microsoft.com/office/officeart/2005/8/layout/hProcess4"/>
    <dgm:cxn modelId="{214982F6-1038-4EDF-8F97-E672D19B7C6C}" type="presParOf" srcId="{14B9AC7A-36F6-4CEF-B301-E355A6425818}" destId="{C4A547A1-DE10-4430-96F6-8760552F30D0}" srcOrd="1" destOrd="0" presId="urn:microsoft.com/office/officeart/2005/8/layout/hProcess4"/>
    <dgm:cxn modelId="{6D3B2FAF-6761-4B96-9E41-003B84A45990}" type="presParOf" srcId="{14B9AC7A-36F6-4CEF-B301-E355A6425818}" destId="{93D2F15B-4CB5-4BFF-A64E-07F977D64FC8}" srcOrd="2" destOrd="0" presId="urn:microsoft.com/office/officeart/2005/8/layout/hProcess4"/>
    <dgm:cxn modelId="{ECC0F45A-111E-4CFF-AC71-334C570CDCE2}" type="presParOf" srcId="{14B9AC7A-36F6-4CEF-B301-E355A6425818}" destId="{7849EA93-26AD-416C-BA54-7DF0A9FD28DE}" srcOrd="3" destOrd="0" presId="urn:microsoft.com/office/officeart/2005/8/layout/hProcess4"/>
    <dgm:cxn modelId="{C8DF9E19-258D-4284-92F4-A88F9C229EF6}" type="presParOf" srcId="{14B9AC7A-36F6-4CEF-B301-E355A6425818}" destId="{3AE2CB31-B186-4D41-874E-5AAFF1FA169E}" srcOrd="4" destOrd="0" presId="urn:microsoft.com/office/officeart/2005/8/layout/hProcess4"/>
    <dgm:cxn modelId="{1A2C9B28-78F5-4B0B-8767-512A1463B1BE}" type="presParOf" srcId="{1BF76E96-B658-441F-B42D-FD2D8D5AAF4F}" destId="{6CE8C754-7BE8-4F51-941F-914D8B3A17EE}" srcOrd="9" destOrd="0" presId="urn:microsoft.com/office/officeart/2005/8/layout/hProcess4"/>
    <dgm:cxn modelId="{90447636-5CAD-457E-A154-8CDF273EB0F9}" type="presParOf" srcId="{1BF76E96-B658-441F-B42D-FD2D8D5AAF4F}" destId="{BFAA3AD3-B608-41A7-A55A-C05B8D57FDC0}" srcOrd="10" destOrd="0" presId="urn:microsoft.com/office/officeart/2005/8/layout/hProcess4"/>
    <dgm:cxn modelId="{1A7FB289-2150-455E-9CE5-D66C24BACDF2}" type="presParOf" srcId="{BFAA3AD3-B608-41A7-A55A-C05B8D57FDC0}" destId="{76C64EE1-7B74-4E7D-B6F5-5BB93C447C99}" srcOrd="0" destOrd="0" presId="urn:microsoft.com/office/officeart/2005/8/layout/hProcess4"/>
    <dgm:cxn modelId="{71491575-1F95-4415-8DD4-22B30EB4C1A1}" type="presParOf" srcId="{BFAA3AD3-B608-41A7-A55A-C05B8D57FDC0}" destId="{F003FFB9-FCC1-405F-B717-1BF14956CE7E}" srcOrd="1" destOrd="0" presId="urn:microsoft.com/office/officeart/2005/8/layout/hProcess4"/>
    <dgm:cxn modelId="{3E30A0E1-8377-40C8-8E27-6A9FEC89C799}" type="presParOf" srcId="{BFAA3AD3-B608-41A7-A55A-C05B8D57FDC0}" destId="{01573035-92C9-4806-83DA-A8E8F516277E}" srcOrd="2" destOrd="0" presId="urn:microsoft.com/office/officeart/2005/8/layout/hProcess4"/>
    <dgm:cxn modelId="{95BE4B0F-E5BE-4F30-ABCB-DCAC407B2720}" type="presParOf" srcId="{BFAA3AD3-B608-41A7-A55A-C05B8D57FDC0}" destId="{03A5EA19-9C09-4964-8813-E529F2C23DE2}" srcOrd="3" destOrd="0" presId="urn:microsoft.com/office/officeart/2005/8/layout/hProcess4"/>
    <dgm:cxn modelId="{FF1CFC96-DA19-4AFC-8C50-D3BF4EA8FFD2}" type="presParOf" srcId="{BFAA3AD3-B608-41A7-A55A-C05B8D57FDC0}" destId="{8F247C03-9CE5-456B-8979-DE67593FE24F}" srcOrd="4" destOrd="0" presId="urn:microsoft.com/office/officeart/2005/8/layout/hProcess4"/>
    <dgm:cxn modelId="{6719B2A8-9E14-4C52-A1A3-84B996967CAB}" type="presParOf" srcId="{1BF76E96-B658-441F-B42D-FD2D8D5AAF4F}" destId="{A8E714A9-DB9D-4504-8990-F1587BC961A8}" srcOrd="11" destOrd="0" presId="urn:microsoft.com/office/officeart/2005/8/layout/hProcess4"/>
    <dgm:cxn modelId="{A023F04B-EC77-4C10-8D46-F0571BA1521D}" type="presParOf" srcId="{1BF76E96-B658-441F-B42D-FD2D8D5AAF4F}" destId="{C6F65734-35C8-494E-8636-58B9C4D4B8E4}" srcOrd="12" destOrd="0" presId="urn:microsoft.com/office/officeart/2005/8/layout/hProcess4"/>
    <dgm:cxn modelId="{0308F3FD-7EEF-41EC-9B82-56CD8D198AD9}" type="presParOf" srcId="{C6F65734-35C8-494E-8636-58B9C4D4B8E4}" destId="{9EC51296-57D3-471F-A9DA-998DC1A5D64A}" srcOrd="0" destOrd="0" presId="urn:microsoft.com/office/officeart/2005/8/layout/hProcess4"/>
    <dgm:cxn modelId="{C330CE1D-980B-4D2D-B2E8-7CF5D50170AD}" type="presParOf" srcId="{C6F65734-35C8-494E-8636-58B9C4D4B8E4}" destId="{C796EC2D-EB76-4AD7-B28C-EB996E19936B}" srcOrd="1" destOrd="0" presId="urn:microsoft.com/office/officeart/2005/8/layout/hProcess4"/>
    <dgm:cxn modelId="{067A192D-890E-4FB4-80CF-E89DE0BEDB67}" type="presParOf" srcId="{C6F65734-35C8-494E-8636-58B9C4D4B8E4}" destId="{98C54C82-E5C9-440C-9621-BB6D49B2407E}" srcOrd="2" destOrd="0" presId="urn:microsoft.com/office/officeart/2005/8/layout/hProcess4"/>
    <dgm:cxn modelId="{C2776A02-B6F8-47BE-BD37-BC1CB0CFD80C}" type="presParOf" srcId="{C6F65734-35C8-494E-8636-58B9C4D4B8E4}" destId="{A9523DF4-0917-4278-A968-3FEF772A9252}" srcOrd="3" destOrd="0" presId="urn:microsoft.com/office/officeart/2005/8/layout/hProcess4"/>
    <dgm:cxn modelId="{A6285D36-3101-4DA1-997A-45FA5112C41C}" type="presParOf" srcId="{C6F65734-35C8-494E-8636-58B9C4D4B8E4}" destId="{534FF903-A4C7-43F0-BEE8-CC57495A41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4F42B-9725-4639-A512-531D2809D64A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61DEE21-79F6-46AA-BCC4-B24C0FE8A1F3}">
      <dgm:prSet phldrT="[Texto]" custT="1"/>
      <dgm:spPr/>
      <dgm:t>
        <a:bodyPr/>
        <a:lstStyle/>
        <a:p>
          <a:r>
            <a:rPr lang="es-ES" sz="2000" dirty="0" smtClean="0"/>
            <a:t>Estudiante</a:t>
          </a:r>
          <a:endParaRPr lang="es-ES" sz="2000" dirty="0"/>
        </a:p>
      </dgm:t>
    </dgm:pt>
    <dgm:pt modelId="{1DA37987-C74C-4AFD-A6DE-2A811D91D0C3}" type="parTrans" cxnId="{EEF0C7E3-C795-4BCD-8663-8B2366791BFF}">
      <dgm:prSet/>
      <dgm:spPr/>
      <dgm:t>
        <a:bodyPr/>
        <a:lstStyle/>
        <a:p>
          <a:endParaRPr lang="es-ES" sz="2800"/>
        </a:p>
      </dgm:t>
    </dgm:pt>
    <dgm:pt modelId="{926EF3D4-6C12-4959-B983-0B7825F52593}" type="sibTrans" cxnId="{EEF0C7E3-C795-4BCD-8663-8B2366791BFF}">
      <dgm:prSet/>
      <dgm:spPr/>
      <dgm:t>
        <a:bodyPr/>
        <a:lstStyle/>
        <a:p>
          <a:endParaRPr lang="es-ES" sz="2800"/>
        </a:p>
      </dgm:t>
    </dgm:pt>
    <dgm:pt modelId="{DB22F36B-E751-473B-82D4-7EB393A9C1DC}">
      <dgm:prSet phldrT="[Texto]" custT="1"/>
      <dgm:spPr/>
      <dgm:t>
        <a:bodyPr/>
        <a:lstStyle/>
        <a:p>
          <a:r>
            <a:rPr lang="es-ES" sz="1100" dirty="0" smtClean="0"/>
            <a:t>El estudiante realiza la inscripción a través de la página </a:t>
          </a:r>
          <a:r>
            <a:rPr lang="en-US" sz="1100" dirty="0" smtClean="0">
              <a:hlinkClick xmlns:r="http://schemas.openxmlformats.org/officeDocument/2006/relationships" r:id="rId1"/>
            </a:rPr>
            <a:t>http://tics.unisangil.edu.co/</a:t>
          </a:r>
          <a:endParaRPr lang="es-ES" sz="1100" dirty="0"/>
        </a:p>
      </dgm:t>
    </dgm:pt>
    <dgm:pt modelId="{D06BD21B-795E-47DC-8417-B2AE6D6D40D6}" type="parTrans" cxnId="{A2B53E49-FD9B-419E-8F0C-BCBDD41BDAFE}">
      <dgm:prSet/>
      <dgm:spPr/>
      <dgm:t>
        <a:bodyPr/>
        <a:lstStyle/>
        <a:p>
          <a:endParaRPr lang="es-ES" sz="2800"/>
        </a:p>
      </dgm:t>
    </dgm:pt>
    <dgm:pt modelId="{9D1BFAC2-F4B6-4F63-9004-FB4F5EF922BA}" type="sibTrans" cxnId="{A2B53E49-FD9B-419E-8F0C-BCBDD41BDAFE}">
      <dgm:prSet/>
      <dgm:spPr/>
      <dgm:t>
        <a:bodyPr/>
        <a:lstStyle/>
        <a:p>
          <a:endParaRPr lang="es-ES" sz="2800"/>
        </a:p>
      </dgm:t>
    </dgm:pt>
    <dgm:pt modelId="{030316DB-9241-4664-8AE0-190229EE23E6}">
      <dgm:prSet phldrT="[Texto]" custT="1"/>
      <dgm:spPr>
        <a:solidFill>
          <a:schemeClr val="bg1"/>
        </a:solidFill>
      </dgm:spPr>
      <dgm:t>
        <a:bodyPr/>
        <a:lstStyle/>
        <a:p>
          <a:r>
            <a:rPr lang="es-ES" sz="1050" dirty="0" smtClean="0"/>
            <a:t>Realiza el pago a través de una entidad financiera y envía el soporte a través de la página </a:t>
          </a:r>
          <a:r>
            <a:rPr lang="en-US" sz="1050" dirty="0" smtClean="0">
              <a:hlinkClick xmlns:r="http://schemas.openxmlformats.org/officeDocument/2006/relationships" r:id="rId1"/>
            </a:rPr>
            <a:t>http://tics.unisangil.edu.co/</a:t>
          </a:r>
          <a:endParaRPr lang="es-ES" sz="1050" dirty="0"/>
        </a:p>
      </dgm:t>
    </dgm:pt>
    <dgm:pt modelId="{A2297BEF-D844-414B-9C4D-A408B580222E}" type="parTrans" cxnId="{D06E158C-329D-4C5F-88FE-C770A32825C0}">
      <dgm:prSet/>
      <dgm:spPr/>
      <dgm:t>
        <a:bodyPr/>
        <a:lstStyle/>
        <a:p>
          <a:endParaRPr lang="es-ES" sz="2800"/>
        </a:p>
      </dgm:t>
    </dgm:pt>
    <dgm:pt modelId="{12C48EE3-074D-45FC-813F-77BF54D0FF06}" type="sibTrans" cxnId="{D06E158C-329D-4C5F-88FE-C770A32825C0}">
      <dgm:prSet/>
      <dgm:spPr/>
      <dgm:t>
        <a:bodyPr/>
        <a:lstStyle/>
        <a:p>
          <a:endParaRPr lang="es-ES" sz="2800"/>
        </a:p>
      </dgm:t>
    </dgm:pt>
    <dgm:pt modelId="{71AD91B5-32BE-4F31-87E6-024F0F968F98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800" b="1" dirty="0" smtClean="0"/>
            <a:t>Sistemas</a:t>
          </a:r>
          <a:endParaRPr lang="es-ES" sz="2400" b="1" dirty="0"/>
        </a:p>
      </dgm:t>
    </dgm:pt>
    <dgm:pt modelId="{E9120C4E-2EB2-4067-B1C1-5286F20E1A70}" type="parTrans" cxnId="{F4D61685-4F79-4103-8306-ECF07A2F1548}">
      <dgm:prSet/>
      <dgm:spPr/>
      <dgm:t>
        <a:bodyPr/>
        <a:lstStyle/>
        <a:p>
          <a:endParaRPr lang="es-ES" sz="2800"/>
        </a:p>
      </dgm:t>
    </dgm:pt>
    <dgm:pt modelId="{4C5B52FC-0628-42DE-B279-2F89EF365E62}" type="sibTrans" cxnId="{F4D61685-4F79-4103-8306-ECF07A2F1548}">
      <dgm:prSet/>
      <dgm:spPr>
        <a:solidFill>
          <a:srgbClr val="00B050"/>
        </a:solidFill>
      </dgm:spPr>
      <dgm:t>
        <a:bodyPr/>
        <a:lstStyle/>
        <a:p>
          <a:endParaRPr lang="es-ES" sz="2800"/>
        </a:p>
      </dgm:t>
    </dgm:pt>
    <dgm:pt modelId="{F4E134B9-6F61-4D97-8983-2BB104D9B47B}">
      <dgm:prSet phldrT="[Texto]" custT="1"/>
      <dgm:spPr/>
      <dgm:t>
        <a:bodyPr/>
        <a:lstStyle/>
        <a:p>
          <a:r>
            <a:rPr lang="es-ES" sz="1100" dirty="0" smtClean="0"/>
            <a:t>Recibe el soporte de consignación del estudiante y envía el pago a Tesorería para su legalización.</a:t>
          </a:r>
          <a:endParaRPr lang="es-ES" sz="1100" dirty="0"/>
        </a:p>
      </dgm:t>
    </dgm:pt>
    <dgm:pt modelId="{D2390597-BBBE-4EE4-9CB0-30132D21C379}" type="parTrans" cxnId="{5BF18A69-231C-4466-A6E2-562426D78CEC}">
      <dgm:prSet/>
      <dgm:spPr/>
      <dgm:t>
        <a:bodyPr/>
        <a:lstStyle/>
        <a:p>
          <a:endParaRPr lang="es-ES" sz="1800"/>
        </a:p>
      </dgm:t>
    </dgm:pt>
    <dgm:pt modelId="{E49D835B-7AB5-48F2-9957-9BF095BCB43D}" type="sibTrans" cxnId="{5BF18A69-231C-4466-A6E2-562426D78CEC}">
      <dgm:prSet/>
      <dgm:spPr/>
      <dgm:t>
        <a:bodyPr/>
        <a:lstStyle/>
        <a:p>
          <a:endParaRPr lang="es-ES" sz="1800"/>
        </a:p>
      </dgm:t>
    </dgm:pt>
    <dgm:pt modelId="{07E84511-8B4D-41EB-8FB9-8AF4CA47AA4F}">
      <dgm:prSet phldrT="[Texto]" custT="1"/>
      <dgm:spPr>
        <a:solidFill>
          <a:srgbClr val="CC3399"/>
        </a:solidFill>
      </dgm:spPr>
      <dgm:t>
        <a:bodyPr/>
        <a:lstStyle/>
        <a:p>
          <a:r>
            <a:rPr lang="es-ES" sz="1800" b="1" dirty="0" smtClean="0"/>
            <a:t>Tesorería</a:t>
          </a:r>
          <a:endParaRPr lang="es-ES" sz="1800" b="1" dirty="0"/>
        </a:p>
      </dgm:t>
    </dgm:pt>
    <dgm:pt modelId="{3EA44510-9C66-4117-9576-896145F58D16}" type="parTrans" cxnId="{9E1ABDDA-D605-4CE9-B078-DEABDB839BB7}">
      <dgm:prSet/>
      <dgm:spPr/>
      <dgm:t>
        <a:bodyPr/>
        <a:lstStyle/>
        <a:p>
          <a:endParaRPr lang="es-ES" sz="1800"/>
        </a:p>
      </dgm:t>
    </dgm:pt>
    <dgm:pt modelId="{945B3089-97F6-4569-9982-D4B546D58151}" type="sibTrans" cxnId="{9E1ABDDA-D605-4CE9-B078-DEABDB839BB7}">
      <dgm:prSet/>
      <dgm:spPr>
        <a:solidFill>
          <a:srgbClr val="CC3399"/>
        </a:solidFill>
      </dgm:spPr>
      <dgm:t>
        <a:bodyPr/>
        <a:lstStyle/>
        <a:p>
          <a:endParaRPr lang="es-ES" sz="1800"/>
        </a:p>
      </dgm:t>
    </dgm:pt>
    <dgm:pt modelId="{7BC7A82F-47C0-44F8-A7D1-C1C50526EAAC}">
      <dgm:prSet phldrT="[Texto]" custT="1"/>
      <dgm:spPr/>
      <dgm:t>
        <a:bodyPr/>
        <a:lstStyle/>
        <a:p>
          <a:r>
            <a:rPr lang="es-ES" sz="1100" dirty="0" smtClean="0"/>
            <a:t>Legaliza el pago correspondiente y envía el soporte al Departamento de Sistemas.</a:t>
          </a:r>
          <a:endParaRPr lang="es-ES" sz="1100" dirty="0"/>
        </a:p>
      </dgm:t>
    </dgm:pt>
    <dgm:pt modelId="{AB75DFC2-7A19-4437-82D4-FC9A97BD4B51}" type="parTrans" cxnId="{C7E09B4D-74C3-41C9-9123-EF36DB131AB1}">
      <dgm:prSet/>
      <dgm:spPr/>
      <dgm:t>
        <a:bodyPr/>
        <a:lstStyle/>
        <a:p>
          <a:endParaRPr lang="es-ES" sz="1800"/>
        </a:p>
      </dgm:t>
    </dgm:pt>
    <dgm:pt modelId="{34652830-9FC1-45B2-AED2-7480A985CC51}" type="sibTrans" cxnId="{C7E09B4D-74C3-41C9-9123-EF36DB131AB1}">
      <dgm:prSet/>
      <dgm:spPr/>
      <dgm:t>
        <a:bodyPr/>
        <a:lstStyle/>
        <a:p>
          <a:endParaRPr lang="es-ES" sz="1800"/>
        </a:p>
      </dgm:t>
    </dgm:pt>
    <dgm:pt modelId="{7D764356-7F9B-456A-8EC5-EA2D236ADF44}">
      <dgm:prSet phldrT="[Texto]" custT="1"/>
      <dgm:spPr>
        <a:solidFill>
          <a:schemeClr val="bg1"/>
        </a:solidFill>
      </dgm:spPr>
      <dgm:t>
        <a:bodyPr/>
        <a:lstStyle/>
        <a:p>
          <a:r>
            <a:rPr lang="es-ES" sz="1600" b="1" i="0" dirty="0" smtClean="0"/>
            <a:t>Estudiante</a:t>
          </a:r>
          <a:endParaRPr lang="es-ES" sz="1600" b="1" dirty="0"/>
        </a:p>
      </dgm:t>
    </dgm:pt>
    <dgm:pt modelId="{63811763-8011-4DA4-8061-EF89B517272B}" type="parTrans" cxnId="{A216C3DC-C197-44AD-BADD-3DEE664AFC30}">
      <dgm:prSet/>
      <dgm:spPr/>
      <dgm:t>
        <a:bodyPr/>
        <a:lstStyle/>
        <a:p>
          <a:endParaRPr lang="es-ES" sz="1800"/>
        </a:p>
      </dgm:t>
    </dgm:pt>
    <dgm:pt modelId="{3C78B897-64A0-4594-97B1-1137E6518B82}" type="sibTrans" cxnId="{A216C3DC-C197-44AD-BADD-3DEE664AFC30}">
      <dgm:prSet/>
      <dgm:spPr>
        <a:solidFill>
          <a:srgbClr val="0070C0"/>
        </a:solidFill>
      </dgm:spPr>
      <dgm:t>
        <a:bodyPr/>
        <a:lstStyle/>
        <a:p>
          <a:endParaRPr lang="es-ES" sz="1800"/>
        </a:p>
      </dgm:t>
    </dgm:pt>
    <dgm:pt modelId="{7572FC8E-3CE1-4BCB-8D85-A6745F81D43D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" sz="1100" b="1" i="0" dirty="0" smtClean="0"/>
            <a:t>Admisiones, Registro y Control Académico</a:t>
          </a:r>
          <a:endParaRPr lang="es-ES" sz="1100" b="1" dirty="0"/>
        </a:p>
      </dgm:t>
    </dgm:pt>
    <dgm:pt modelId="{BD195ACB-5560-48A3-955D-B21CB26A6E3C}" type="parTrans" cxnId="{E6B393BE-B331-4204-B9A7-A40E2FF8F1B8}">
      <dgm:prSet/>
      <dgm:spPr/>
      <dgm:t>
        <a:bodyPr/>
        <a:lstStyle/>
        <a:p>
          <a:endParaRPr lang="es-ES" sz="1800"/>
        </a:p>
      </dgm:t>
    </dgm:pt>
    <dgm:pt modelId="{AF1563CF-5137-436F-95CD-9D76B32068C6}" type="sibTrans" cxnId="{E6B393BE-B331-4204-B9A7-A40E2FF8F1B8}">
      <dgm:prSet/>
      <dgm:spPr>
        <a:solidFill>
          <a:schemeClr val="accent2"/>
        </a:solidFill>
      </dgm:spPr>
      <dgm:t>
        <a:bodyPr/>
        <a:lstStyle/>
        <a:p>
          <a:endParaRPr lang="es-ES" sz="1800"/>
        </a:p>
      </dgm:t>
    </dgm:pt>
    <dgm:pt modelId="{784CFB28-532F-42FF-8B3C-B7E35E6E314E}">
      <dgm:prSet phldrT="[Texto]" custT="1"/>
      <dgm:spPr/>
      <dgm:t>
        <a:bodyPr/>
        <a:lstStyle/>
        <a:p>
          <a:r>
            <a:rPr lang="es-ES" sz="1100" b="0" i="0" dirty="0" smtClean="0"/>
            <a:t>Envía el </a:t>
          </a:r>
          <a:r>
            <a:rPr lang="es-ES" sz="1100" dirty="0" smtClean="0"/>
            <a:t>polígrafo</a:t>
          </a:r>
          <a:r>
            <a:rPr lang="es-ES" sz="1100" b="0" i="0" dirty="0" smtClean="0"/>
            <a:t> de pago a través del correo electrónico al estudiante.</a:t>
          </a:r>
          <a:endParaRPr lang="es-ES" sz="1100" dirty="0"/>
        </a:p>
      </dgm:t>
    </dgm:pt>
    <dgm:pt modelId="{CA8720B9-F544-461F-A796-F12E6AA39105}" type="parTrans" cxnId="{8FE90E01-30CA-43ED-A906-79A5BE5A0460}">
      <dgm:prSet/>
      <dgm:spPr/>
      <dgm:t>
        <a:bodyPr/>
        <a:lstStyle/>
        <a:p>
          <a:endParaRPr lang="es-ES" sz="1800"/>
        </a:p>
      </dgm:t>
    </dgm:pt>
    <dgm:pt modelId="{A2C04134-09E0-421F-A96F-C755DAAE4355}" type="sibTrans" cxnId="{8FE90E01-30CA-43ED-A906-79A5BE5A0460}">
      <dgm:prSet/>
      <dgm:spPr/>
      <dgm:t>
        <a:bodyPr/>
        <a:lstStyle/>
        <a:p>
          <a:endParaRPr lang="es-ES" sz="1800"/>
        </a:p>
      </dgm:t>
    </dgm:pt>
    <dgm:pt modelId="{754BF69D-5B71-4E4A-AD8B-8114E508617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ES" sz="1800" b="1" dirty="0" smtClean="0"/>
            <a:t>Sistemas</a:t>
          </a:r>
          <a:endParaRPr lang="es-ES" sz="1800" b="1" dirty="0"/>
        </a:p>
      </dgm:t>
    </dgm:pt>
    <dgm:pt modelId="{59794CEB-9D3A-4322-A0B6-BF147237CE9A}" type="parTrans" cxnId="{B3E8AF7D-FA55-4322-A40D-C1098B0814D4}">
      <dgm:prSet/>
      <dgm:spPr/>
      <dgm:t>
        <a:bodyPr/>
        <a:lstStyle/>
        <a:p>
          <a:endParaRPr lang="es-ES" sz="1200"/>
        </a:p>
      </dgm:t>
    </dgm:pt>
    <dgm:pt modelId="{154F0100-BC78-422A-9D2A-8CE40DDEE75C}" type="sibTrans" cxnId="{B3E8AF7D-FA55-4322-A40D-C1098B0814D4}">
      <dgm:prSet/>
      <dgm:spPr/>
      <dgm:t>
        <a:bodyPr/>
        <a:lstStyle/>
        <a:p>
          <a:endParaRPr lang="es-ES" sz="1200"/>
        </a:p>
      </dgm:t>
    </dgm:pt>
    <dgm:pt modelId="{179B0EE5-2525-4714-9693-9714AA686DD9}">
      <dgm:prSet phldrT="[Texto]" custT="1"/>
      <dgm:spPr/>
      <dgm:t>
        <a:bodyPr/>
        <a:lstStyle/>
        <a:p>
          <a:r>
            <a:rPr lang="es-ES" sz="1100" dirty="0" smtClean="0"/>
            <a:t>Recibe el soporte de legalización y finaliza el proceso de inscripción y pago del estudiante.</a:t>
          </a:r>
          <a:endParaRPr lang="es-ES" sz="1100" dirty="0"/>
        </a:p>
      </dgm:t>
    </dgm:pt>
    <dgm:pt modelId="{350361FB-EEB7-4ED7-8AF1-A2555131D9E8}" type="parTrans" cxnId="{72191D3A-ED34-481F-9F7B-5C7C38DE8D20}">
      <dgm:prSet/>
      <dgm:spPr/>
      <dgm:t>
        <a:bodyPr/>
        <a:lstStyle/>
        <a:p>
          <a:endParaRPr lang="es-ES" sz="1200"/>
        </a:p>
      </dgm:t>
    </dgm:pt>
    <dgm:pt modelId="{B85A6E01-FE96-4403-88C9-3F6CA4E2E052}" type="sibTrans" cxnId="{72191D3A-ED34-481F-9F7B-5C7C38DE8D20}">
      <dgm:prSet/>
      <dgm:spPr/>
      <dgm:t>
        <a:bodyPr/>
        <a:lstStyle/>
        <a:p>
          <a:endParaRPr lang="es-ES" sz="1200"/>
        </a:p>
      </dgm:t>
    </dgm:pt>
    <dgm:pt modelId="{0E9E3DE0-E724-4370-8D03-895776F48EE5}" type="pres">
      <dgm:prSet presAssocID="{74B4F42B-9725-4639-A512-531D2809D64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F387201-BA5A-4543-A52C-A8D77A8A1128}" type="pres">
      <dgm:prSet presAssocID="{161DEE21-79F6-46AA-BCC4-B24C0FE8A1F3}" presName="composite" presStyleCnt="0"/>
      <dgm:spPr/>
    </dgm:pt>
    <dgm:pt modelId="{7D1729E6-6C6E-4B7A-AD2B-7578A952193C}" type="pres">
      <dgm:prSet presAssocID="{161DEE21-79F6-46AA-BCC4-B24C0FE8A1F3}" presName="LShape" presStyleLbl="alignNode1" presStyleIdx="0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095D694-06CA-41C6-8BF5-E2DA4D73DD30}" type="pres">
      <dgm:prSet presAssocID="{161DEE21-79F6-46AA-BCC4-B24C0FE8A1F3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0CEE0C-6D1E-4599-AA38-4FA7E35275C1}" type="pres">
      <dgm:prSet presAssocID="{161DEE21-79F6-46AA-BCC4-B24C0FE8A1F3}" presName="Triangle" presStyleLbl="alignNode1" presStyleIdx="1" presStyleCnt="11"/>
      <dgm:spPr/>
    </dgm:pt>
    <dgm:pt modelId="{AE946DF2-B25F-4965-BAF1-3D5405A11E5E}" type="pres">
      <dgm:prSet presAssocID="{926EF3D4-6C12-4959-B983-0B7825F52593}" presName="sibTrans" presStyleCnt="0"/>
      <dgm:spPr/>
    </dgm:pt>
    <dgm:pt modelId="{1019BA13-4FA4-480F-97E3-E48F3A698F31}" type="pres">
      <dgm:prSet presAssocID="{926EF3D4-6C12-4959-B983-0B7825F52593}" presName="space" presStyleCnt="0"/>
      <dgm:spPr/>
    </dgm:pt>
    <dgm:pt modelId="{B8CCB809-F0F6-439A-9D12-D3400AC6BE74}" type="pres">
      <dgm:prSet presAssocID="{7572FC8E-3CE1-4BCB-8D85-A6745F81D43D}" presName="composite" presStyleCnt="0"/>
      <dgm:spPr/>
    </dgm:pt>
    <dgm:pt modelId="{F785A843-875E-4FB1-9E08-AD0571042EC8}" type="pres">
      <dgm:prSet presAssocID="{7572FC8E-3CE1-4BCB-8D85-A6745F81D43D}" presName="LShape" presStyleLbl="alignNode1" presStyleIdx="2" presStyleCnt="11"/>
      <dgm:spPr>
        <a:solidFill>
          <a:schemeClr val="accent2">
            <a:lumMod val="20000"/>
            <a:lumOff val="80000"/>
          </a:schemeClr>
        </a:solidFill>
        <a:ln>
          <a:solidFill>
            <a:schemeClr val="accent2"/>
          </a:solidFill>
        </a:ln>
      </dgm:spPr>
    </dgm:pt>
    <dgm:pt modelId="{0620D388-0B80-4263-BBE1-0F39E2D40468}" type="pres">
      <dgm:prSet presAssocID="{7572FC8E-3CE1-4BCB-8D85-A6745F81D43D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1F0A5-CE43-4CA4-8636-D62688885147}" type="pres">
      <dgm:prSet presAssocID="{7572FC8E-3CE1-4BCB-8D85-A6745F81D43D}" presName="Triangle" presStyleLbl="alignNode1" presStyleIdx="3" presStyleCnt="11"/>
      <dgm:spPr/>
    </dgm:pt>
    <dgm:pt modelId="{99D20CBB-9A26-458F-9826-286A20E2E89F}" type="pres">
      <dgm:prSet presAssocID="{AF1563CF-5137-436F-95CD-9D76B32068C6}" presName="sibTrans" presStyleCnt="0"/>
      <dgm:spPr/>
    </dgm:pt>
    <dgm:pt modelId="{C85DD9B2-BA97-4229-9928-96FC3C779217}" type="pres">
      <dgm:prSet presAssocID="{AF1563CF-5137-436F-95CD-9D76B32068C6}" presName="space" presStyleCnt="0"/>
      <dgm:spPr/>
    </dgm:pt>
    <dgm:pt modelId="{EA122B1E-DBC7-4A5E-A0F4-A21BBFDF81B3}" type="pres">
      <dgm:prSet presAssocID="{7D764356-7F9B-456A-8EC5-EA2D236ADF44}" presName="composite" presStyleCnt="0"/>
      <dgm:spPr/>
    </dgm:pt>
    <dgm:pt modelId="{FA1D96D0-F9FD-4546-A218-8677B7B0F760}" type="pres">
      <dgm:prSet presAssocID="{7D764356-7F9B-456A-8EC5-EA2D236ADF44}" presName="LShape" presStyleLbl="alignNode1" presStyleIdx="4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234FADD6-25FC-4F7D-8100-2167D74D6349}" type="pres">
      <dgm:prSet presAssocID="{7D764356-7F9B-456A-8EC5-EA2D236ADF44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046DCF-7C83-4536-BAA4-CD6109F5B8EA}" type="pres">
      <dgm:prSet presAssocID="{7D764356-7F9B-456A-8EC5-EA2D236ADF44}" presName="Triangle" presStyleLbl="alignNode1" presStyleIdx="5" presStyleCnt="11"/>
      <dgm:spPr/>
    </dgm:pt>
    <dgm:pt modelId="{6A829FCB-96A6-4FD4-8BCF-3B53CA56E583}" type="pres">
      <dgm:prSet presAssocID="{3C78B897-64A0-4594-97B1-1137E6518B82}" presName="sibTrans" presStyleCnt="0"/>
      <dgm:spPr/>
    </dgm:pt>
    <dgm:pt modelId="{22B5A76D-2049-45D5-ACFC-256FA0BCD3FC}" type="pres">
      <dgm:prSet presAssocID="{3C78B897-64A0-4594-97B1-1137E6518B82}" presName="space" presStyleCnt="0"/>
      <dgm:spPr/>
    </dgm:pt>
    <dgm:pt modelId="{F2C4007D-040B-4967-AA54-498F0BA95539}" type="pres">
      <dgm:prSet presAssocID="{71AD91B5-32BE-4F31-87E6-024F0F968F98}" presName="composite" presStyleCnt="0"/>
      <dgm:spPr/>
    </dgm:pt>
    <dgm:pt modelId="{D096B1F6-0D08-4736-A147-E5101B0E18FB}" type="pres">
      <dgm:prSet presAssocID="{71AD91B5-32BE-4F31-87E6-024F0F968F98}" presName="LShape" presStyleLbl="alignNode1" presStyleIdx="6" presStyleCnt="11"/>
      <dgm:spPr>
        <a:solidFill>
          <a:schemeClr val="accent6">
            <a:lumMod val="20000"/>
            <a:lumOff val="80000"/>
          </a:schemeClr>
        </a:solidFill>
      </dgm:spPr>
    </dgm:pt>
    <dgm:pt modelId="{1E05949A-E81F-45D3-9CC1-985908CBB5CD}" type="pres">
      <dgm:prSet presAssocID="{71AD91B5-32BE-4F31-87E6-024F0F968F98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A3048F-04C5-4873-A575-8DE23894310C}" type="pres">
      <dgm:prSet presAssocID="{71AD91B5-32BE-4F31-87E6-024F0F968F98}" presName="Triangle" presStyleLbl="alignNode1" presStyleIdx="7" presStyleCnt="11"/>
      <dgm:spPr/>
    </dgm:pt>
    <dgm:pt modelId="{3546D8C7-BA09-4F92-8F80-07C9B2A7641B}" type="pres">
      <dgm:prSet presAssocID="{4C5B52FC-0628-42DE-B279-2F89EF365E62}" presName="sibTrans" presStyleCnt="0"/>
      <dgm:spPr/>
    </dgm:pt>
    <dgm:pt modelId="{4C1CF8E2-04F4-46CF-A3D3-1272022301EA}" type="pres">
      <dgm:prSet presAssocID="{4C5B52FC-0628-42DE-B279-2F89EF365E62}" presName="space" presStyleCnt="0"/>
      <dgm:spPr/>
    </dgm:pt>
    <dgm:pt modelId="{1492A2EE-D1DF-4C29-B36D-E8B0552F798E}" type="pres">
      <dgm:prSet presAssocID="{07E84511-8B4D-41EB-8FB9-8AF4CA47AA4F}" presName="composite" presStyleCnt="0"/>
      <dgm:spPr/>
    </dgm:pt>
    <dgm:pt modelId="{DEE20DCE-F9F5-4601-BA0F-290F731771E5}" type="pres">
      <dgm:prSet presAssocID="{07E84511-8B4D-41EB-8FB9-8AF4CA47AA4F}" presName="LShape" presStyleLbl="alignNode1" presStyleIdx="8" presStyleCnt="11"/>
      <dgm:spPr>
        <a:solidFill>
          <a:srgbClr val="FF99CC"/>
        </a:solidFill>
        <a:ln>
          <a:solidFill>
            <a:srgbClr val="CC3399"/>
          </a:solidFill>
        </a:ln>
      </dgm:spPr>
    </dgm:pt>
    <dgm:pt modelId="{94ECC9EC-8DB1-4F0E-BD9B-FAD6B4230C89}" type="pres">
      <dgm:prSet presAssocID="{07E84511-8B4D-41EB-8FB9-8AF4CA47AA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90E2A2-2F9D-4B88-B398-AE1FA7FCA660}" type="pres">
      <dgm:prSet presAssocID="{07E84511-8B4D-41EB-8FB9-8AF4CA47AA4F}" presName="Triangle" presStyleLbl="alignNode1" presStyleIdx="9" presStyleCnt="11"/>
      <dgm:spPr/>
    </dgm:pt>
    <dgm:pt modelId="{ABA35A10-70CC-4CCC-94AB-1323277F5565}" type="pres">
      <dgm:prSet presAssocID="{945B3089-97F6-4569-9982-D4B546D58151}" presName="sibTrans" presStyleCnt="0"/>
      <dgm:spPr/>
    </dgm:pt>
    <dgm:pt modelId="{08ABDC31-E0F1-4152-8883-A7A7C8F0085C}" type="pres">
      <dgm:prSet presAssocID="{945B3089-97F6-4569-9982-D4B546D58151}" presName="space" presStyleCnt="0"/>
      <dgm:spPr/>
    </dgm:pt>
    <dgm:pt modelId="{3E38407D-A930-46AE-9942-8A7307ADA329}" type="pres">
      <dgm:prSet presAssocID="{754BF69D-5B71-4E4A-AD8B-8114E5086179}" presName="composite" presStyleCnt="0"/>
      <dgm:spPr/>
    </dgm:pt>
    <dgm:pt modelId="{2491145E-D802-42F1-8AC7-DA2BBB8D3972}" type="pres">
      <dgm:prSet presAssocID="{754BF69D-5B71-4E4A-AD8B-8114E5086179}" presName="LShape" presStyleLbl="alignNode1" presStyleIdx="10" presStyleCnt="11"/>
      <dgm:spPr>
        <a:solidFill>
          <a:schemeClr val="accent6">
            <a:lumMod val="20000"/>
            <a:lumOff val="80000"/>
          </a:schemeClr>
        </a:solidFill>
      </dgm:spPr>
    </dgm:pt>
    <dgm:pt modelId="{6C3FC6DF-EB46-4AFA-9C37-E5B5C9F9A110}" type="pres">
      <dgm:prSet presAssocID="{754BF69D-5B71-4E4A-AD8B-8114E5086179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DC524E-6926-40FE-AA43-2AF814159BD0}" type="presOf" srcId="{71AD91B5-32BE-4F31-87E6-024F0F968F98}" destId="{1E05949A-E81F-45D3-9CC1-985908CBB5CD}" srcOrd="0" destOrd="0" presId="urn:microsoft.com/office/officeart/2009/3/layout/StepUpProcess"/>
    <dgm:cxn modelId="{15210AF8-4BC4-4F2C-8724-34396D383575}" type="presOf" srcId="{784CFB28-532F-42FF-8B3C-B7E35E6E314E}" destId="{0620D388-0B80-4263-BBE1-0F39E2D40468}" srcOrd="0" destOrd="1" presId="urn:microsoft.com/office/officeart/2009/3/layout/StepUpProcess"/>
    <dgm:cxn modelId="{8FE90E01-30CA-43ED-A906-79A5BE5A0460}" srcId="{7572FC8E-3CE1-4BCB-8D85-A6745F81D43D}" destId="{784CFB28-532F-42FF-8B3C-B7E35E6E314E}" srcOrd="0" destOrd="0" parTransId="{CA8720B9-F544-461F-A796-F12E6AA39105}" sibTransId="{A2C04134-09E0-421F-A96F-C755DAAE4355}"/>
    <dgm:cxn modelId="{E5B8D55D-143A-4122-BE7D-3A06CFE3DAC0}" type="presOf" srcId="{7BC7A82F-47C0-44F8-A7D1-C1C50526EAAC}" destId="{94ECC9EC-8DB1-4F0E-BD9B-FAD6B4230C89}" srcOrd="0" destOrd="1" presId="urn:microsoft.com/office/officeart/2009/3/layout/StepUpProcess"/>
    <dgm:cxn modelId="{E6B393BE-B331-4204-B9A7-A40E2FF8F1B8}" srcId="{74B4F42B-9725-4639-A512-531D2809D64A}" destId="{7572FC8E-3CE1-4BCB-8D85-A6745F81D43D}" srcOrd="1" destOrd="0" parTransId="{BD195ACB-5560-48A3-955D-B21CB26A6E3C}" sibTransId="{AF1563CF-5137-436F-95CD-9D76B32068C6}"/>
    <dgm:cxn modelId="{3F930A6B-D6C0-45DA-B378-416190221801}" type="presOf" srcId="{030316DB-9241-4664-8AE0-190229EE23E6}" destId="{234FADD6-25FC-4F7D-8100-2167D74D6349}" srcOrd="0" destOrd="1" presId="urn:microsoft.com/office/officeart/2009/3/layout/StepUpProcess"/>
    <dgm:cxn modelId="{D06E158C-329D-4C5F-88FE-C770A32825C0}" srcId="{7D764356-7F9B-456A-8EC5-EA2D236ADF44}" destId="{030316DB-9241-4664-8AE0-190229EE23E6}" srcOrd="0" destOrd="0" parTransId="{A2297BEF-D844-414B-9C4D-A408B580222E}" sibTransId="{12C48EE3-074D-45FC-813F-77BF54D0FF06}"/>
    <dgm:cxn modelId="{EEF0C7E3-C795-4BCD-8663-8B2366791BFF}" srcId="{74B4F42B-9725-4639-A512-531D2809D64A}" destId="{161DEE21-79F6-46AA-BCC4-B24C0FE8A1F3}" srcOrd="0" destOrd="0" parTransId="{1DA37987-C74C-4AFD-A6DE-2A811D91D0C3}" sibTransId="{926EF3D4-6C12-4959-B983-0B7825F52593}"/>
    <dgm:cxn modelId="{11B51E2B-FBD2-4E5C-8134-72EBAF9849E3}" type="presOf" srcId="{179B0EE5-2525-4714-9693-9714AA686DD9}" destId="{6C3FC6DF-EB46-4AFA-9C37-E5B5C9F9A110}" srcOrd="0" destOrd="1" presId="urn:microsoft.com/office/officeart/2009/3/layout/StepUpProcess"/>
    <dgm:cxn modelId="{BDC00D4B-F40F-4EC5-A30A-F465E6FAE727}" type="presOf" srcId="{754BF69D-5B71-4E4A-AD8B-8114E5086179}" destId="{6C3FC6DF-EB46-4AFA-9C37-E5B5C9F9A110}" srcOrd="0" destOrd="0" presId="urn:microsoft.com/office/officeart/2009/3/layout/StepUpProcess"/>
    <dgm:cxn modelId="{A216C3DC-C197-44AD-BADD-3DEE664AFC30}" srcId="{74B4F42B-9725-4639-A512-531D2809D64A}" destId="{7D764356-7F9B-456A-8EC5-EA2D236ADF44}" srcOrd="2" destOrd="0" parTransId="{63811763-8011-4DA4-8061-EF89B517272B}" sibTransId="{3C78B897-64A0-4594-97B1-1137E6518B82}"/>
    <dgm:cxn modelId="{72191D3A-ED34-481F-9F7B-5C7C38DE8D20}" srcId="{754BF69D-5B71-4E4A-AD8B-8114E5086179}" destId="{179B0EE5-2525-4714-9693-9714AA686DD9}" srcOrd="0" destOrd="0" parTransId="{350361FB-EEB7-4ED7-8AF1-A2555131D9E8}" sibTransId="{B85A6E01-FE96-4403-88C9-3F6CA4E2E052}"/>
    <dgm:cxn modelId="{F4D61685-4F79-4103-8306-ECF07A2F1548}" srcId="{74B4F42B-9725-4639-A512-531D2809D64A}" destId="{71AD91B5-32BE-4F31-87E6-024F0F968F98}" srcOrd="3" destOrd="0" parTransId="{E9120C4E-2EB2-4067-B1C1-5286F20E1A70}" sibTransId="{4C5B52FC-0628-42DE-B279-2F89EF365E62}"/>
    <dgm:cxn modelId="{A2B53E49-FD9B-419E-8F0C-BCBDD41BDAFE}" srcId="{161DEE21-79F6-46AA-BCC4-B24C0FE8A1F3}" destId="{DB22F36B-E751-473B-82D4-7EB393A9C1DC}" srcOrd="0" destOrd="0" parTransId="{D06BD21B-795E-47DC-8417-B2AE6D6D40D6}" sibTransId="{9D1BFAC2-F4B6-4F63-9004-FB4F5EF922BA}"/>
    <dgm:cxn modelId="{5BF18A69-231C-4466-A6E2-562426D78CEC}" srcId="{71AD91B5-32BE-4F31-87E6-024F0F968F98}" destId="{F4E134B9-6F61-4D97-8983-2BB104D9B47B}" srcOrd="0" destOrd="0" parTransId="{D2390597-BBBE-4EE4-9CB0-30132D21C379}" sibTransId="{E49D835B-7AB5-48F2-9957-9BF095BCB43D}"/>
    <dgm:cxn modelId="{E951AF83-B371-4121-AFEE-4ADDD67B9167}" type="presOf" srcId="{7D764356-7F9B-456A-8EC5-EA2D236ADF44}" destId="{234FADD6-25FC-4F7D-8100-2167D74D6349}" srcOrd="0" destOrd="0" presId="urn:microsoft.com/office/officeart/2009/3/layout/StepUpProcess"/>
    <dgm:cxn modelId="{E7DE9F59-1779-466A-B9ED-C8E1D773685D}" type="presOf" srcId="{DB22F36B-E751-473B-82D4-7EB393A9C1DC}" destId="{A095D694-06CA-41C6-8BF5-E2DA4D73DD30}" srcOrd="0" destOrd="1" presId="urn:microsoft.com/office/officeart/2009/3/layout/StepUpProcess"/>
    <dgm:cxn modelId="{70E8AF62-1B37-4277-911F-071B72FEDBD1}" type="presOf" srcId="{F4E134B9-6F61-4D97-8983-2BB104D9B47B}" destId="{1E05949A-E81F-45D3-9CC1-985908CBB5CD}" srcOrd="0" destOrd="1" presId="urn:microsoft.com/office/officeart/2009/3/layout/StepUpProcess"/>
    <dgm:cxn modelId="{9E1ABDDA-D605-4CE9-B078-DEABDB839BB7}" srcId="{74B4F42B-9725-4639-A512-531D2809D64A}" destId="{07E84511-8B4D-41EB-8FB9-8AF4CA47AA4F}" srcOrd="4" destOrd="0" parTransId="{3EA44510-9C66-4117-9576-896145F58D16}" sibTransId="{945B3089-97F6-4569-9982-D4B546D58151}"/>
    <dgm:cxn modelId="{325A1B32-BCE7-4D91-ACD7-BF7C2B73CE83}" type="presOf" srcId="{74B4F42B-9725-4639-A512-531D2809D64A}" destId="{0E9E3DE0-E724-4370-8D03-895776F48EE5}" srcOrd="0" destOrd="0" presId="urn:microsoft.com/office/officeart/2009/3/layout/StepUpProcess"/>
    <dgm:cxn modelId="{5E855349-1DB1-4CAD-A0C2-5019C749847C}" type="presOf" srcId="{7572FC8E-3CE1-4BCB-8D85-A6745F81D43D}" destId="{0620D388-0B80-4263-BBE1-0F39E2D40468}" srcOrd="0" destOrd="0" presId="urn:microsoft.com/office/officeart/2009/3/layout/StepUpProcess"/>
    <dgm:cxn modelId="{6D5E5C02-EBCF-4F34-8763-D3C12914A290}" type="presOf" srcId="{161DEE21-79F6-46AA-BCC4-B24C0FE8A1F3}" destId="{A095D694-06CA-41C6-8BF5-E2DA4D73DD30}" srcOrd="0" destOrd="0" presId="urn:microsoft.com/office/officeart/2009/3/layout/StepUpProcess"/>
    <dgm:cxn modelId="{B3E8AF7D-FA55-4322-A40D-C1098B0814D4}" srcId="{74B4F42B-9725-4639-A512-531D2809D64A}" destId="{754BF69D-5B71-4E4A-AD8B-8114E5086179}" srcOrd="5" destOrd="0" parTransId="{59794CEB-9D3A-4322-A0B6-BF147237CE9A}" sibTransId="{154F0100-BC78-422A-9D2A-8CE40DDEE75C}"/>
    <dgm:cxn modelId="{C7E09B4D-74C3-41C9-9123-EF36DB131AB1}" srcId="{07E84511-8B4D-41EB-8FB9-8AF4CA47AA4F}" destId="{7BC7A82F-47C0-44F8-A7D1-C1C50526EAAC}" srcOrd="0" destOrd="0" parTransId="{AB75DFC2-7A19-4437-82D4-FC9A97BD4B51}" sibTransId="{34652830-9FC1-45B2-AED2-7480A985CC51}"/>
    <dgm:cxn modelId="{16BD4A0F-0E21-4711-B8DD-5009CCC7E2F8}" type="presOf" srcId="{07E84511-8B4D-41EB-8FB9-8AF4CA47AA4F}" destId="{94ECC9EC-8DB1-4F0E-BD9B-FAD6B4230C89}" srcOrd="0" destOrd="0" presId="urn:microsoft.com/office/officeart/2009/3/layout/StepUpProcess"/>
    <dgm:cxn modelId="{6B59C75B-3652-4718-93C7-2DB9BD49FE3A}" type="presParOf" srcId="{0E9E3DE0-E724-4370-8D03-895776F48EE5}" destId="{8F387201-BA5A-4543-A52C-A8D77A8A1128}" srcOrd="0" destOrd="0" presId="urn:microsoft.com/office/officeart/2009/3/layout/StepUpProcess"/>
    <dgm:cxn modelId="{11690844-5E6A-41F7-A114-4AA8A8CF05D8}" type="presParOf" srcId="{8F387201-BA5A-4543-A52C-A8D77A8A1128}" destId="{7D1729E6-6C6E-4B7A-AD2B-7578A952193C}" srcOrd="0" destOrd="0" presId="urn:microsoft.com/office/officeart/2009/3/layout/StepUpProcess"/>
    <dgm:cxn modelId="{38B3F390-1E89-42A8-A299-C5737CBCAD1E}" type="presParOf" srcId="{8F387201-BA5A-4543-A52C-A8D77A8A1128}" destId="{A095D694-06CA-41C6-8BF5-E2DA4D73DD30}" srcOrd="1" destOrd="0" presId="urn:microsoft.com/office/officeart/2009/3/layout/StepUpProcess"/>
    <dgm:cxn modelId="{AE71231E-854A-4625-9BDF-EEDD07CEAB6F}" type="presParOf" srcId="{8F387201-BA5A-4543-A52C-A8D77A8A1128}" destId="{5D0CEE0C-6D1E-4599-AA38-4FA7E35275C1}" srcOrd="2" destOrd="0" presId="urn:microsoft.com/office/officeart/2009/3/layout/StepUpProcess"/>
    <dgm:cxn modelId="{9EAF7B30-F698-4478-863E-7DB526EB0BAE}" type="presParOf" srcId="{0E9E3DE0-E724-4370-8D03-895776F48EE5}" destId="{AE946DF2-B25F-4965-BAF1-3D5405A11E5E}" srcOrd="1" destOrd="0" presId="urn:microsoft.com/office/officeart/2009/3/layout/StepUpProcess"/>
    <dgm:cxn modelId="{017F8591-FDF1-48B1-8EE0-C86A260B9169}" type="presParOf" srcId="{AE946DF2-B25F-4965-BAF1-3D5405A11E5E}" destId="{1019BA13-4FA4-480F-97E3-E48F3A698F31}" srcOrd="0" destOrd="0" presId="urn:microsoft.com/office/officeart/2009/3/layout/StepUpProcess"/>
    <dgm:cxn modelId="{060E7CC4-FE03-4C80-B08D-6668497DFA72}" type="presParOf" srcId="{0E9E3DE0-E724-4370-8D03-895776F48EE5}" destId="{B8CCB809-F0F6-439A-9D12-D3400AC6BE74}" srcOrd="2" destOrd="0" presId="urn:microsoft.com/office/officeart/2009/3/layout/StepUpProcess"/>
    <dgm:cxn modelId="{474E8E8C-8132-4853-B647-71FE5761B45F}" type="presParOf" srcId="{B8CCB809-F0F6-439A-9D12-D3400AC6BE74}" destId="{F785A843-875E-4FB1-9E08-AD0571042EC8}" srcOrd="0" destOrd="0" presId="urn:microsoft.com/office/officeart/2009/3/layout/StepUpProcess"/>
    <dgm:cxn modelId="{9620C700-A022-4011-87AB-63841A66EBC2}" type="presParOf" srcId="{B8CCB809-F0F6-439A-9D12-D3400AC6BE74}" destId="{0620D388-0B80-4263-BBE1-0F39E2D40468}" srcOrd="1" destOrd="0" presId="urn:microsoft.com/office/officeart/2009/3/layout/StepUpProcess"/>
    <dgm:cxn modelId="{CD4971DC-55A8-4546-8B87-172903E12A2C}" type="presParOf" srcId="{B8CCB809-F0F6-439A-9D12-D3400AC6BE74}" destId="{E4E1F0A5-CE43-4CA4-8636-D62688885147}" srcOrd="2" destOrd="0" presId="urn:microsoft.com/office/officeart/2009/3/layout/StepUpProcess"/>
    <dgm:cxn modelId="{490FB87B-2A59-43EA-A153-29006EDF9150}" type="presParOf" srcId="{0E9E3DE0-E724-4370-8D03-895776F48EE5}" destId="{99D20CBB-9A26-458F-9826-286A20E2E89F}" srcOrd="3" destOrd="0" presId="urn:microsoft.com/office/officeart/2009/3/layout/StepUpProcess"/>
    <dgm:cxn modelId="{F72A721B-934A-421A-AEEA-5837D55A8E47}" type="presParOf" srcId="{99D20CBB-9A26-458F-9826-286A20E2E89F}" destId="{C85DD9B2-BA97-4229-9928-96FC3C779217}" srcOrd="0" destOrd="0" presId="urn:microsoft.com/office/officeart/2009/3/layout/StepUpProcess"/>
    <dgm:cxn modelId="{D26F602A-26DF-47E1-A558-45DFD34E3F98}" type="presParOf" srcId="{0E9E3DE0-E724-4370-8D03-895776F48EE5}" destId="{EA122B1E-DBC7-4A5E-A0F4-A21BBFDF81B3}" srcOrd="4" destOrd="0" presId="urn:microsoft.com/office/officeart/2009/3/layout/StepUpProcess"/>
    <dgm:cxn modelId="{CA4CC0C2-1E65-472C-A3F6-03E3947180E5}" type="presParOf" srcId="{EA122B1E-DBC7-4A5E-A0F4-A21BBFDF81B3}" destId="{FA1D96D0-F9FD-4546-A218-8677B7B0F760}" srcOrd="0" destOrd="0" presId="urn:microsoft.com/office/officeart/2009/3/layout/StepUpProcess"/>
    <dgm:cxn modelId="{F3EE0519-D1B5-49A9-8E08-0C35B3F92F5D}" type="presParOf" srcId="{EA122B1E-DBC7-4A5E-A0F4-A21BBFDF81B3}" destId="{234FADD6-25FC-4F7D-8100-2167D74D6349}" srcOrd="1" destOrd="0" presId="urn:microsoft.com/office/officeart/2009/3/layout/StepUpProcess"/>
    <dgm:cxn modelId="{35EB4B7B-FB16-4715-9FBC-492818C6A944}" type="presParOf" srcId="{EA122B1E-DBC7-4A5E-A0F4-A21BBFDF81B3}" destId="{A2046DCF-7C83-4536-BAA4-CD6109F5B8EA}" srcOrd="2" destOrd="0" presId="urn:microsoft.com/office/officeart/2009/3/layout/StepUpProcess"/>
    <dgm:cxn modelId="{8C80594F-A141-4748-AD3E-2D65C0D9527B}" type="presParOf" srcId="{0E9E3DE0-E724-4370-8D03-895776F48EE5}" destId="{6A829FCB-96A6-4FD4-8BCF-3B53CA56E583}" srcOrd="5" destOrd="0" presId="urn:microsoft.com/office/officeart/2009/3/layout/StepUpProcess"/>
    <dgm:cxn modelId="{60BCDE64-8518-4C2E-B0F6-D2EEB70DF73D}" type="presParOf" srcId="{6A829FCB-96A6-4FD4-8BCF-3B53CA56E583}" destId="{22B5A76D-2049-45D5-ACFC-256FA0BCD3FC}" srcOrd="0" destOrd="0" presId="urn:microsoft.com/office/officeart/2009/3/layout/StepUpProcess"/>
    <dgm:cxn modelId="{7EE81CDE-7BC8-48EE-BC52-BC61BC3136BB}" type="presParOf" srcId="{0E9E3DE0-E724-4370-8D03-895776F48EE5}" destId="{F2C4007D-040B-4967-AA54-498F0BA95539}" srcOrd="6" destOrd="0" presId="urn:microsoft.com/office/officeart/2009/3/layout/StepUpProcess"/>
    <dgm:cxn modelId="{0B7CF1D7-DB3E-4366-AFB9-00ABC1B4898E}" type="presParOf" srcId="{F2C4007D-040B-4967-AA54-498F0BA95539}" destId="{D096B1F6-0D08-4736-A147-E5101B0E18FB}" srcOrd="0" destOrd="0" presId="urn:microsoft.com/office/officeart/2009/3/layout/StepUpProcess"/>
    <dgm:cxn modelId="{D724B8AC-991F-4356-A695-A8E9FDE0913E}" type="presParOf" srcId="{F2C4007D-040B-4967-AA54-498F0BA95539}" destId="{1E05949A-E81F-45D3-9CC1-985908CBB5CD}" srcOrd="1" destOrd="0" presId="urn:microsoft.com/office/officeart/2009/3/layout/StepUpProcess"/>
    <dgm:cxn modelId="{9654D492-A57B-41D4-B67F-AE5970453CC9}" type="presParOf" srcId="{F2C4007D-040B-4967-AA54-498F0BA95539}" destId="{14A3048F-04C5-4873-A575-8DE23894310C}" srcOrd="2" destOrd="0" presId="urn:microsoft.com/office/officeart/2009/3/layout/StepUpProcess"/>
    <dgm:cxn modelId="{5F3BE5FC-A396-4AAF-BE81-4C50CACAED2B}" type="presParOf" srcId="{0E9E3DE0-E724-4370-8D03-895776F48EE5}" destId="{3546D8C7-BA09-4F92-8F80-07C9B2A7641B}" srcOrd="7" destOrd="0" presId="urn:microsoft.com/office/officeart/2009/3/layout/StepUpProcess"/>
    <dgm:cxn modelId="{E9F9407B-5DE1-42D1-8C52-F2B54336DD68}" type="presParOf" srcId="{3546D8C7-BA09-4F92-8F80-07C9B2A7641B}" destId="{4C1CF8E2-04F4-46CF-A3D3-1272022301EA}" srcOrd="0" destOrd="0" presId="urn:microsoft.com/office/officeart/2009/3/layout/StepUpProcess"/>
    <dgm:cxn modelId="{810566CA-AFCC-4E0D-B4D8-FD5FEFBB40C0}" type="presParOf" srcId="{0E9E3DE0-E724-4370-8D03-895776F48EE5}" destId="{1492A2EE-D1DF-4C29-B36D-E8B0552F798E}" srcOrd="8" destOrd="0" presId="urn:microsoft.com/office/officeart/2009/3/layout/StepUpProcess"/>
    <dgm:cxn modelId="{38A7CEBF-C244-4F84-9BBC-9DD375936B6C}" type="presParOf" srcId="{1492A2EE-D1DF-4C29-B36D-E8B0552F798E}" destId="{DEE20DCE-F9F5-4601-BA0F-290F731771E5}" srcOrd="0" destOrd="0" presId="urn:microsoft.com/office/officeart/2009/3/layout/StepUpProcess"/>
    <dgm:cxn modelId="{50EA9C80-1F8B-4E94-8748-3BEAB7815DED}" type="presParOf" srcId="{1492A2EE-D1DF-4C29-B36D-E8B0552F798E}" destId="{94ECC9EC-8DB1-4F0E-BD9B-FAD6B4230C89}" srcOrd="1" destOrd="0" presId="urn:microsoft.com/office/officeart/2009/3/layout/StepUpProcess"/>
    <dgm:cxn modelId="{81036803-6AC0-4189-9484-DB692A47DF0F}" type="presParOf" srcId="{1492A2EE-D1DF-4C29-B36D-E8B0552F798E}" destId="{6390E2A2-2F9D-4B88-B398-AE1FA7FCA660}" srcOrd="2" destOrd="0" presId="urn:microsoft.com/office/officeart/2009/3/layout/StepUpProcess"/>
    <dgm:cxn modelId="{8AB6D961-13AF-4CD8-AC77-8BAC12FA3504}" type="presParOf" srcId="{0E9E3DE0-E724-4370-8D03-895776F48EE5}" destId="{ABA35A10-70CC-4CCC-94AB-1323277F5565}" srcOrd="9" destOrd="0" presId="urn:microsoft.com/office/officeart/2009/3/layout/StepUpProcess"/>
    <dgm:cxn modelId="{E2ACAF9F-3929-425E-854A-A5BE611FD245}" type="presParOf" srcId="{ABA35A10-70CC-4CCC-94AB-1323277F5565}" destId="{08ABDC31-E0F1-4152-8883-A7A7C8F0085C}" srcOrd="0" destOrd="0" presId="urn:microsoft.com/office/officeart/2009/3/layout/StepUpProcess"/>
    <dgm:cxn modelId="{2B31A727-ECEF-4E3F-B34C-4DE27FFCC5F4}" type="presParOf" srcId="{0E9E3DE0-E724-4370-8D03-895776F48EE5}" destId="{3E38407D-A930-46AE-9942-8A7307ADA329}" srcOrd="10" destOrd="0" presId="urn:microsoft.com/office/officeart/2009/3/layout/StepUpProcess"/>
    <dgm:cxn modelId="{E33D40FA-5130-424A-BC71-F42754348138}" type="presParOf" srcId="{3E38407D-A930-46AE-9942-8A7307ADA329}" destId="{2491145E-D802-42F1-8AC7-DA2BBB8D3972}" srcOrd="0" destOrd="0" presId="urn:microsoft.com/office/officeart/2009/3/layout/StepUpProcess"/>
    <dgm:cxn modelId="{A8BE3667-0F37-4788-A13D-7A5AD60DA16D}" type="presParOf" srcId="{3E38407D-A930-46AE-9942-8A7307ADA329}" destId="{6C3FC6DF-EB46-4AFA-9C37-E5B5C9F9A11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DA39D2-914E-40CC-BDBE-81C9EEEF503D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D90525BB-5096-4637-AE52-B3A68297894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INSCRIPCIONES,MATRÍCULAS Y PAGO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1FBD05-322B-4D7F-90C9-E2EC6694A274}" type="parTrans" cxnId="{2BB62B4B-755E-429F-9032-8C96246DC11C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58EC2-3302-4CF8-BE2C-EFE854042389}" type="sibTrans" cxnId="{2BB62B4B-755E-429F-9032-8C96246DC11C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6635C2-7C99-4C39-850B-731897D60C66}">
      <dgm:prSet phldrT="[Texto]" custT="1"/>
      <dgm:spPr/>
      <dgm:t>
        <a:bodyPr/>
        <a:lstStyle/>
        <a:p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30 DE ABRIL/2020</a:t>
          </a:r>
          <a:endParaRPr lang="es-E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E00065-2235-46FA-8218-8F0AA41DF54F}" type="parTrans" cxnId="{A30408C6-9B50-4211-8BFE-E56E94C17172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DE9CFD-CC80-4894-9021-F68FFFF21D7B}" type="sibTrans" cxnId="{A30408C6-9B50-4211-8BFE-E56E94C17172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3B68FE-9DED-4D89-8B69-795724D58F52}">
      <dgm:prSet phldrT="[Texto]" custT="1"/>
      <dgm:spPr/>
      <dgm:t>
        <a:bodyPr/>
        <a:lstStyle/>
        <a:p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12 DE MAYO/2020</a:t>
          </a:r>
          <a:endParaRPr lang="es-E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D4355B-CB56-41BD-B287-418F3504BA60}" type="parTrans" cxnId="{738DCD19-7117-4FF1-BD38-7051AF72B52C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6A68E-064B-4CDD-8204-A34A91AAEB49}" type="sibTrans" cxnId="{738DCD19-7117-4FF1-BD38-7051AF72B52C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1EC0-911C-4780-8670-BAB48123497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F9E03E-0DBB-428F-BB61-7B3A079D3F33}" type="parTrans" cxnId="{C87343CD-F836-47C0-B67F-E270A6A96EB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7C5AEB-FAED-4DCF-B035-7F26DED880F5}" type="sibTrans" cxnId="{C87343CD-F836-47C0-B67F-E270A6A96EB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B216E0-3C89-40BC-8758-EE47075476BA}">
      <dgm:prSet phldrT="[Texto]" custT="1"/>
      <dgm:spPr/>
      <dgm:t>
        <a:bodyPr/>
        <a:lstStyle/>
        <a:p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18 DE MAYO/2020</a:t>
          </a:r>
          <a:endParaRPr lang="es-E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F438A3-5407-4FBA-9887-F3482BD6502C}" type="parTrans" cxnId="{9F4BD91B-A909-490F-8180-F48C70DF9D6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4502D-EDE0-41F7-B0CB-CDF613B4CF57}" type="sibTrans" cxnId="{9F4BD91B-A909-490F-8180-F48C70DF9D65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2AA8FD-DF37-4940-8336-CF3A7A0242FC}">
      <dgm:prSet phldrT="[Texto]" custT="1"/>
      <dgm:spPr/>
      <dgm:t>
        <a:bodyPr/>
        <a:lstStyle/>
        <a:p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13 DE JUNIO/2020</a:t>
          </a:r>
          <a:endParaRPr lang="es-E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713312-5C5A-42E1-B9A5-61523B13301C}" type="parTrans" cxnId="{3667D0C8-14FC-4AD2-B480-9347F2743862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C8FC11-CBD3-49EB-B98F-00D02085DD6F}" type="sibTrans" cxnId="{3667D0C8-14FC-4AD2-B480-9347F2743862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6F0CE-B97A-4E15-AE75-CD3D7B9D14E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REGISTRO DE NOTAS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0AC9EC-382F-401F-BAAD-E28F445C5033}" type="parTrans" cxnId="{B586FA04-926B-4A6D-BD21-531E0CF1C771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96A13E-4BA3-4A15-8F0B-F59236B3D3AD}" type="sibTrans" cxnId="{B586FA04-926B-4A6D-BD21-531E0CF1C771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14BC9D-047F-4877-A869-8C2A057F1F0D}">
      <dgm:prSet phldrT="[Texto]" custT="1"/>
      <dgm:spPr/>
      <dgm:t>
        <a:bodyPr/>
        <a:lstStyle/>
        <a:p>
          <a:r>
            <a:rPr lang="es-ES" sz="1800" dirty="0" smtClean="0">
              <a:latin typeface="Arial" panose="020B0604020202020204" pitchFamily="34" charset="0"/>
              <a:cs typeface="Arial" panose="020B0604020202020204" pitchFamily="34" charset="0"/>
            </a:rPr>
            <a:t>16 DE JUNIO/2020</a:t>
          </a:r>
          <a:endParaRPr lang="es-E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34CD2-AC81-402F-BC13-1EF2B1562D29}" type="parTrans" cxnId="{7A1E76B2-04D0-4D52-8BBA-0B5D70D31DC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4771EB-AE48-4F87-992B-C0233E2DA978}" type="sibTrans" cxnId="{7A1E76B2-04D0-4D52-8BBA-0B5D70D31DC8}">
      <dgm:prSet/>
      <dgm:spPr/>
      <dgm:t>
        <a:bodyPr/>
        <a:lstStyle/>
        <a:p>
          <a:endParaRPr lang="es-ES" sz="3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1BF195-6452-42C4-8CC5-E3A1F99A2B7D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NIVELES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73EB5C-0EFA-4BE0-BDE5-16751C754700}" type="parTrans" cxnId="{AC35DD6B-E6B5-426D-8C52-393BB4AEF1C6}">
      <dgm:prSet/>
      <dgm:spPr/>
      <dgm:t>
        <a:bodyPr/>
        <a:lstStyle/>
        <a:p>
          <a:endParaRPr lang="es-ES" sz="1600"/>
        </a:p>
      </dgm:t>
    </dgm:pt>
    <dgm:pt modelId="{D61D0653-4EC7-42AA-8199-009608B56C86}" type="sibTrans" cxnId="{AC35DD6B-E6B5-426D-8C52-393BB4AEF1C6}">
      <dgm:prSet/>
      <dgm:spPr/>
      <dgm:t>
        <a:bodyPr/>
        <a:lstStyle/>
        <a:p>
          <a:endParaRPr lang="es-ES" sz="1600"/>
        </a:p>
      </dgm:t>
    </dgm:pt>
    <dgm:pt modelId="{6889D34F-D874-4859-8AED-949C78C4FF3A}">
      <dgm:prSet phldrT="[Texto]"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NIVEL 3:HOJA ELECTRÓNICA BÁSICA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8BADB-C876-432B-A298-933B516F644A}" type="parTrans" cxnId="{54F20B7F-73C8-463B-B73B-3AF90A00896B}">
      <dgm:prSet/>
      <dgm:spPr/>
      <dgm:t>
        <a:bodyPr/>
        <a:lstStyle/>
        <a:p>
          <a:endParaRPr lang="es-ES" sz="1600"/>
        </a:p>
      </dgm:t>
    </dgm:pt>
    <dgm:pt modelId="{6A35B95D-5DF8-432B-A554-F82A57D8B9E7}" type="sibTrans" cxnId="{54F20B7F-73C8-463B-B73B-3AF90A00896B}">
      <dgm:prSet/>
      <dgm:spPr/>
      <dgm:t>
        <a:bodyPr/>
        <a:lstStyle/>
        <a:p>
          <a:endParaRPr lang="es-ES" sz="1600"/>
        </a:p>
      </dgm:t>
    </dgm:pt>
    <dgm:pt modelId="{A647E24E-F7CB-4AEE-9A30-ADF3C59A39FD}">
      <dgm:prSet phldrT="[Texto]" custT="1"/>
      <dgm:spPr/>
      <dgm:t>
        <a:bodyPr/>
        <a:lstStyle/>
        <a:p>
          <a:r>
            <a:rPr lang="es-ES" sz="1400" dirty="0" smtClean="0">
              <a:latin typeface="Arial" panose="020B0604020202020204" pitchFamily="34" charset="0"/>
              <a:cs typeface="Arial" panose="020B0604020202020204" pitchFamily="34" charset="0"/>
            </a:rPr>
            <a:t>NIVEL 4: INTERNET BÁSICO</a:t>
          </a:r>
          <a:endParaRPr lang="es-E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E59772-C0FF-4BF6-BD42-54F52FDBD509}" type="parTrans" cxnId="{CA40DBA8-6B72-47B9-942F-752F43653272}">
      <dgm:prSet/>
      <dgm:spPr/>
      <dgm:t>
        <a:bodyPr/>
        <a:lstStyle/>
        <a:p>
          <a:endParaRPr lang="es-ES" sz="1600"/>
        </a:p>
      </dgm:t>
    </dgm:pt>
    <dgm:pt modelId="{7D0ECFF5-6E33-426E-83BD-73966797553F}" type="sibTrans" cxnId="{CA40DBA8-6B72-47B9-942F-752F43653272}">
      <dgm:prSet/>
      <dgm:spPr/>
      <dgm:t>
        <a:bodyPr/>
        <a:lstStyle/>
        <a:p>
          <a:endParaRPr lang="es-ES" sz="1600"/>
        </a:p>
      </dgm:t>
    </dgm:pt>
    <dgm:pt modelId="{4D4B3AF7-6558-4D56-B752-3B35C72C3D0F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NRC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B9973E-D19A-42FE-B876-EC433FBEA3CB}" type="parTrans" cxnId="{7A4B3657-1506-4155-9B74-4CF0241BAF11}">
      <dgm:prSet/>
      <dgm:spPr/>
      <dgm:t>
        <a:bodyPr/>
        <a:lstStyle/>
        <a:p>
          <a:endParaRPr lang="es-ES" sz="1600"/>
        </a:p>
      </dgm:t>
    </dgm:pt>
    <dgm:pt modelId="{C3C50778-C3BF-419E-BAC1-B188690449A7}" type="sibTrans" cxnId="{7A4B3657-1506-4155-9B74-4CF0241BAF11}">
      <dgm:prSet/>
      <dgm:spPr/>
      <dgm:t>
        <a:bodyPr/>
        <a:lstStyle/>
        <a:p>
          <a:endParaRPr lang="es-ES" sz="1600"/>
        </a:p>
      </dgm:t>
    </dgm:pt>
    <dgm:pt modelId="{4A5F87F2-39C9-40C4-A75E-032B46D3EB3B}">
      <dgm:prSet phldrT="[Texto]" custT="1"/>
      <dgm:spPr/>
      <dgm:t>
        <a:bodyPr/>
        <a:lstStyle/>
        <a:p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NIVEL 3: 2767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9420D1-77A7-4A06-968F-7F17B7E997FF}" type="parTrans" cxnId="{DFD27AB0-D706-4234-8DA2-EB7A211A171B}">
      <dgm:prSet/>
      <dgm:spPr/>
      <dgm:t>
        <a:bodyPr/>
        <a:lstStyle/>
        <a:p>
          <a:endParaRPr lang="es-ES" sz="1600"/>
        </a:p>
      </dgm:t>
    </dgm:pt>
    <dgm:pt modelId="{5244B28A-D837-4BF4-8577-636E28537684}" type="sibTrans" cxnId="{DFD27AB0-D706-4234-8DA2-EB7A211A171B}">
      <dgm:prSet/>
      <dgm:spPr/>
      <dgm:t>
        <a:bodyPr/>
        <a:lstStyle/>
        <a:p>
          <a:endParaRPr lang="es-ES" sz="1600"/>
        </a:p>
      </dgm:t>
    </dgm:pt>
    <dgm:pt modelId="{C97FD701-4BFF-4E42-AAB8-C98146F10BCF}">
      <dgm:prSet phldrT="[Texto]" custT="1"/>
      <dgm:spPr/>
      <dgm:t>
        <a:bodyPr/>
        <a:lstStyle/>
        <a:p>
          <a:r>
            <a:rPr lang="es-ES" sz="1600" dirty="0" smtClean="0">
              <a:latin typeface="Arial" panose="020B0604020202020204" pitchFamily="34" charset="0"/>
              <a:cs typeface="Arial" panose="020B0604020202020204" pitchFamily="34" charset="0"/>
            </a:rPr>
            <a:t>NIVEL 4:2768</a:t>
          </a:r>
          <a:endParaRPr lang="es-E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60EB97-6DDB-429F-A15B-9FF02B9232DD}" type="parTrans" cxnId="{6C0D4CE6-E768-43F0-96D0-6AEDC02C1E3E}">
      <dgm:prSet/>
      <dgm:spPr/>
      <dgm:t>
        <a:bodyPr/>
        <a:lstStyle/>
        <a:p>
          <a:endParaRPr lang="es-ES" sz="1600"/>
        </a:p>
      </dgm:t>
    </dgm:pt>
    <dgm:pt modelId="{B27AAE02-5260-459B-804C-D6F09C606CAC}" type="sibTrans" cxnId="{6C0D4CE6-E768-43F0-96D0-6AEDC02C1E3E}">
      <dgm:prSet/>
      <dgm:spPr/>
      <dgm:t>
        <a:bodyPr/>
        <a:lstStyle/>
        <a:p>
          <a:endParaRPr lang="es-ES" sz="1600"/>
        </a:p>
      </dgm:t>
    </dgm:pt>
    <dgm:pt modelId="{C8F06C82-10E1-4BE7-B04E-00D2CC52F273}" type="pres">
      <dgm:prSet presAssocID="{1FDA39D2-914E-40CC-BDBE-81C9EEEF50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77CE97-4559-49E9-8D2F-8A8133B43DBF}" type="pres">
      <dgm:prSet presAssocID="{A446F0CE-B97A-4E15-AE75-CD3D7B9D14EA}" presName="boxAndChildren" presStyleCnt="0"/>
      <dgm:spPr/>
    </dgm:pt>
    <dgm:pt modelId="{FC12B11E-44A7-4DF3-97B1-99056361F82A}" type="pres">
      <dgm:prSet presAssocID="{A446F0CE-B97A-4E15-AE75-CD3D7B9D14EA}" presName="parentTextBox" presStyleLbl="node1" presStyleIdx="0" presStyleCnt="5"/>
      <dgm:spPr/>
      <dgm:t>
        <a:bodyPr/>
        <a:lstStyle/>
        <a:p>
          <a:endParaRPr lang="es-ES"/>
        </a:p>
      </dgm:t>
    </dgm:pt>
    <dgm:pt modelId="{0EF29B7A-CD50-422F-BA00-CA9629664535}" type="pres">
      <dgm:prSet presAssocID="{A446F0CE-B97A-4E15-AE75-CD3D7B9D14EA}" presName="entireBox" presStyleLbl="node1" presStyleIdx="0" presStyleCnt="5"/>
      <dgm:spPr/>
      <dgm:t>
        <a:bodyPr/>
        <a:lstStyle/>
        <a:p>
          <a:endParaRPr lang="es-ES"/>
        </a:p>
      </dgm:t>
    </dgm:pt>
    <dgm:pt modelId="{EB377463-86E0-403E-910B-4E15E37413F8}" type="pres">
      <dgm:prSet presAssocID="{A446F0CE-B97A-4E15-AE75-CD3D7B9D14EA}" presName="descendantBox" presStyleCnt="0"/>
      <dgm:spPr/>
    </dgm:pt>
    <dgm:pt modelId="{81902125-B876-45F5-81CF-E325911F84A3}" type="pres">
      <dgm:prSet presAssocID="{6014BC9D-047F-4877-A869-8C2A057F1F0D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DE275C-0CC2-42AA-9CAE-84D8C1D0F262}" type="pres">
      <dgm:prSet presAssocID="{697C5AEB-FAED-4DCF-B035-7F26DED880F5}" presName="sp" presStyleCnt="0"/>
      <dgm:spPr/>
    </dgm:pt>
    <dgm:pt modelId="{E80E962B-D074-4F35-8C63-F4BE03E1FF58}" type="pres">
      <dgm:prSet presAssocID="{9BC11EC0-911C-4780-8670-BAB48123497A}" presName="arrowAndChildren" presStyleCnt="0"/>
      <dgm:spPr/>
    </dgm:pt>
    <dgm:pt modelId="{CD32E8F8-913D-4132-B96A-A05CAB4DC1A0}" type="pres">
      <dgm:prSet presAssocID="{9BC11EC0-911C-4780-8670-BAB48123497A}" presName="parentTextArrow" presStyleLbl="node1" presStyleIdx="0" presStyleCnt="5"/>
      <dgm:spPr/>
      <dgm:t>
        <a:bodyPr/>
        <a:lstStyle/>
        <a:p>
          <a:endParaRPr lang="es-ES"/>
        </a:p>
      </dgm:t>
    </dgm:pt>
    <dgm:pt modelId="{6A838F14-27F3-4B8C-BFEA-1149CA248321}" type="pres">
      <dgm:prSet presAssocID="{9BC11EC0-911C-4780-8670-BAB48123497A}" presName="arrow" presStyleLbl="node1" presStyleIdx="1" presStyleCnt="5"/>
      <dgm:spPr/>
      <dgm:t>
        <a:bodyPr/>
        <a:lstStyle/>
        <a:p>
          <a:endParaRPr lang="es-ES"/>
        </a:p>
      </dgm:t>
    </dgm:pt>
    <dgm:pt modelId="{86A66461-51BC-4E08-8030-FB5A310E5FAF}" type="pres">
      <dgm:prSet presAssocID="{9BC11EC0-911C-4780-8670-BAB48123497A}" presName="descendantArrow" presStyleCnt="0"/>
      <dgm:spPr/>
    </dgm:pt>
    <dgm:pt modelId="{15C3E863-A574-4011-94E5-B21384ACE530}" type="pres">
      <dgm:prSet presAssocID="{76B216E0-3C89-40BC-8758-EE47075476BA}" presName="childTextArrow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B433E6-4064-4143-A9B1-D61EF0D64E30}" type="pres">
      <dgm:prSet presAssocID="{B32AA8FD-DF37-4940-8336-CF3A7A0242FC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C9206E-9956-47F5-B8AD-E2087D760F3B}" type="pres">
      <dgm:prSet presAssocID="{C3C50778-C3BF-419E-BAC1-B188690449A7}" presName="sp" presStyleCnt="0"/>
      <dgm:spPr/>
    </dgm:pt>
    <dgm:pt modelId="{56EA36CF-27AB-41BE-8A37-A9DBBFACC054}" type="pres">
      <dgm:prSet presAssocID="{4D4B3AF7-6558-4D56-B752-3B35C72C3D0F}" presName="arrowAndChildren" presStyleCnt="0"/>
      <dgm:spPr/>
    </dgm:pt>
    <dgm:pt modelId="{043839A2-7159-422D-86F7-7822A033511B}" type="pres">
      <dgm:prSet presAssocID="{4D4B3AF7-6558-4D56-B752-3B35C72C3D0F}" presName="parentTextArrow" presStyleLbl="node1" presStyleIdx="1" presStyleCnt="5"/>
      <dgm:spPr/>
      <dgm:t>
        <a:bodyPr/>
        <a:lstStyle/>
        <a:p>
          <a:endParaRPr lang="es-ES"/>
        </a:p>
      </dgm:t>
    </dgm:pt>
    <dgm:pt modelId="{83210E61-71E0-4766-8C24-73370D1A6332}" type="pres">
      <dgm:prSet presAssocID="{4D4B3AF7-6558-4D56-B752-3B35C72C3D0F}" presName="arrow" presStyleLbl="node1" presStyleIdx="2" presStyleCnt="5"/>
      <dgm:spPr/>
      <dgm:t>
        <a:bodyPr/>
        <a:lstStyle/>
        <a:p>
          <a:endParaRPr lang="es-ES"/>
        </a:p>
      </dgm:t>
    </dgm:pt>
    <dgm:pt modelId="{2BCC6160-E564-418C-8C1D-ED7251DD8E3D}" type="pres">
      <dgm:prSet presAssocID="{4D4B3AF7-6558-4D56-B752-3B35C72C3D0F}" presName="descendantArrow" presStyleCnt="0"/>
      <dgm:spPr/>
    </dgm:pt>
    <dgm:pt modelId="{62115E01-7AB6-4673-B50F-95CB6871D3C4}" type="pres">
      <dgm:prSet presAssocID="{4A5F87F2-39C9-40C4-A75E-032B46D3EB3B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9E0AF3-1E66-4BF4-B77E-E245DD499EBE}" type="pres">
      <dgm:prSet presAssocID="{C97FD701-4BFF-4E42-AAB8-C98146F10BCF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23DB19-4D1F-4E69-8D3D-10EA9881A860}" type="pres">
      <dgm:prSet presAssocID="{D61D0653-4EC7-42AA-8199-009608B56C86}" presName="sp" presStyleCnt="0"/>
      <dgm:spPr/>
    </dgm:pt>
    <dgm:pt modelId="{56B761CA-EAC2-4D2E-BBE4-62209A20BB0D}" type="pres">
      <dgm:prSet presAssocID="{A01BF195-6452-42C4-8CC5-E3A1F99A2B7D}" presName="arrowAndChildren" presStyleCnt="0"/>
      <dgm:spPr/>
    </dgm:pt>
    <dgm:pt modelId="{4184CF94-336D-4357-A5C4-095ACB3D912B}" type="pres">
      <dgm:prSet presAssocID="{A01BF195-6452-42C4-8CC5-E3A1F99A2B7D}" presName="parentTextArrow" presStyleLbl="node1" presStyleIdx="2" presStyleCnt="5"/>
      <dgm:spPr/>
      <dgm:t>
        <a:bodyPr/>
        <a:lstStyle/>
        <a:p>
          <a:endParaRPr lang="es-ES"/>
        </a:p>
      </dgm:t>
    </dgm:pt>
    <dgm:pt modelId="{4D658E35-7F70-48B4-9B15-01C041AB629D}" type="pres">
      <dgm:prSet presAssocID="{A01BF195-6452-42C4-8CC5-E3A1F99A2B7D}" presName="arrow" presStyleLbl="node1" presStyleIdx="3" presStyleCnt="5"/>
      <dgm:spPr/>
      <dgm:t>
        <a:bodyPr/>
        <a:lstStyle/>
        <a:p>
          <a:endParaRPr lang="es-ES"/>
        </a:p>
      </dgm:t>
    </dgm:pt>
    <dgm:pt modelId="{9ADCC312-3A21-4F83-9312-FA784A05152E}" type="pres">
      <dgm:prSet presAssocID="{A01BF195-6452-42C4-8CC5-E3A1F99A2B7D}" presName="descendantArrow" presStyleCnt="0"/>
      <dgm:spPr/>
    </dgm:pt>
    <dgm:pt modelId="{78599675-F105-4BF6-81AC-E183524AA3F0}" type="pres">
      <dgm:prSet presAssocID="{6889D34F-D874-4859-8AED-949C78C4FF3A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5FE000-B9BF-4CB4-AC25-33F76B7197A1}" type="pres">
      <dgm:prSet presAssocID="{A647E24E-F7CB-4AEE-9A30-ADF3C59A39FD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D28799-0942-47EB-8E68-7E243011F5F8}" type="pres">
      <dgm:prSet presAssocID="{0E658EC2-3302-4CF8-BE2C-EFE854042389}" presName="sp" presStyleCnt="0"/>
      <dgm:spPr/>
    </dgm:pt>
    <dgm:pt modelId="{5F580CBB-D124-48E2-83E9-491476A2B0F1}" type="pres">
      <dgm:prSet presAssocID="{D90525BB-5096-4637-AE52-B3A68297894A}" presName="arrowAndChildren" presStyleCnt="0"/>
      <dgm:spPr/>
    </dgm:pt>
    <dgm:pt modelId="{79EFA3E6-8D33-4352-9C80-9EF8F2D00A67}" type="pres">
      <dgm:prSet presAssocID="{D90525BB-5096-4637-AE52-B3A68297894A}" presName="parentTextArrow" presStyleLbl="node1" presStyleIdx="3" presStyleCnt="5"/>
      <dgm:spPr/>
      <dgm:t>
        <a:bodyPr/>
        <a:lstStyle/>
        <a:p>
          <a:endParaRPr lang="es-ES"/>
        </a:p>
      </dgm:t>
    </dgm:pt>
    <dgm:pt modelId="{8E4B5FBD-7794-43A8-A06D-0751D6C16662}" type="pres">
      <dgm:prSet presAssocID="{D90525BB-5096-4637-AE52-B3A68297894A}" presName="arrow" presStyleLbl="node1" presStyleIdx="4" presStyleCnt="5"/>
      <dgm:spPr/>
      <dgm:t>
        <a:bodyPr/>
        <a:lstStyle/>
        <a:p>
          <a:endParaRPr lang="es-ES"/>
        </a:p>
      </dgm:t>
    </dgm:pt>
    <dgm:pt modelId="{5A1CCABF-533C-448E-8A4E-6E1D3594B818}" type="pres">
      <dgm:prSet presAssocID="{D90525BB-5096-4637-AE52-B3A68297894A}" presName="descendantArrow" presStyleCnt="0"/>
      <dgm:spPr/>
    </dgm:pt>
    <dgm:pt modelId="{29C93975-E236-4180-889F-2DAA575C46CC}" type="pres">
      <dgm:prSet presAssocID="{CE6635C2-7C99-4C39-850B-731897D60C66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8E3B27-6E54-421B-942A-E1647D6EF6E5}" type="pres">
      <dgm:prSet presAssocID="{B83B68FE-9DED-4D89-8B69-795724D58F52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553FFAC-D7CB-407F-BB7B-7AE0CD048551}" type="presOf" srcId="{A647E24E-F7CB-4AEE-9A30-ADF3C59A39FD}" destId="{295FE000-B9BF-4CB4-AC25-33F76B7197A1}" srcOrd="0" destOrd="0" presId="urn:microsoft.com/office/officeart/2005/8/layout/process4"/>
    <dgm:cxn modelId="{29AF5846-5892-453E-AA4A-30A9463A2880}" type="presOf" srcId="{4A5F87F2-39C9-40C4-A75E-032B46D3EB3B}" destId="{62115E01-7AB6-4673-B50F-95CB6871D3C4}" srcOrd="0" destOrd="0" presId="urn:microsoft.com/office/officeart/2005/8/layout/process4"/>
    <dgm:cxn modelId="{E202A60A-219E-4941-8A76-C0DB9FE7FD8C}" type="presOf" srcId="{D90525BB-5096-4637-AE52-B3A68297894A}" destId="{8E4B5FBD-7794-43A8-A06D-0751D6C16662}" srcOrd="1" destOrd="0" presId="urn:microsoft.com/office/officeart/2005/8/layout/process4"/>
    <dgm:cxn modelId="{AC35DD6B-E6B5-426D-8C52-393BB4AEF1C6}" srcId="{1FDA39D2-914E-40CC-BDBE-81C9EEEF503D}" destId="{A01BF195-6452-42C4-8CC5-E3A1F99A2B7D}" srcOrd="1" destOrd="0" parTransId="{DF73EB5C-0EFA-4BE0-BDE5-16751C754700}" sibTransId="{D61D0653-4EC7-42AA-8199-009608B56C86}"/>
    <dgm:cxn modelId="{20484643-C447-46DB-AD33-462E13648EB7}" type="presOf" srcId="{A01BF195-6452-42C4-8CC5-E3A1F99A2B7D}" destId="{4184CF94-336D-4357-A5C4-095ACB3D912B}" srcOrd="0" destOrd="0" presId="urn:microsoft.com/office/officeart/2005/8/layout/process4"/>
    <dgm:cxn modelId="{9F4BD91B-A909-490F-8180-F48C70DF9D65}" srcId="{9BC11EC0-911C-4780-8670-BAB48123497A}" destId="{76B216E0-3C89-40BC-8758-EE47075476BA}" srcOrd="0" destOrd="0" parTransId="{08F438A3-5407-4FBA-9887-F3482BD6502C}" sibTransId="{4F14502D-EDE0-41F7-B0CB-CDF613B4CF57}"/>
    <dgm:cxn modelId="{100DAF4A-B698-48B0-B344-B441B6D4D948}" type="presOf" srcId="{B83B68FE-9DED-4D89-8B69-795724D58F52}" destId="{428E3B27-6E54-421B-942A-E1647D6EF6E5}" srcOrd="0" destOrd="0" presId="urn:microsoft.com/office/officeart/2005/8/layout/process4"/>
    <dgm:cxn modelId="{DFD27AB0-D706-4234-8DA2-EB7A211A171B}" srcId="{4D4B3AF7-6558-4D56-B752-3B35C72C3D0F}" destId="{4A5F87F2-39C9-40C4-A75E-032B46D3EB3B}" srcOrd="0" destOrd="0" parTransId="{BA9420D1-77A7-4A06-968F-7F17B7E997FF}" sibTransId="{5244B28A-D837-4BF4-8577-636E28537684}"/>
    <dgm:cxn modelId="{226FE750-6B67-41B0-869C-B2BD31A60C57}" type="presOf" srcId="{6014BC9D-047F-4877-A869-8C2A057F1F0D}" destId="{81902125-B876-45F5-81CF-E325911F84A3}" srcOrd="0" destOrd="0" presId="urn:microsoft.com/office/officeart/2005/8/layout/process4"/>
    <dgm:cxn modelId="{C87343CD-F836-47C0-B67F-E270A6A96EB5}" srcId="{1FDA39D2-914E-40CC-BDBE-81C9EEEF503D}" destId="{9BC11EC0-911C-4780-8670-BAB48123497A}" srcOrd="3" destOrd="0" parTransId="{6BF9E03E-0DBB-428F-BB61-7B3A079D3F33}" sibTransId="{697C5AEB-FAED-4DCF-B035-7F26DED880F5}"/>
    <dgm:cxn modelId="{3F403753-E3C4-477C-938E-24EF34E96CB0}" type="presOf" srcId="{9BC11EC0-911C-4780-8670-BAB48123497A}" destId="{6A838F14-27F3-4B8C-BFEA-1149CA248321}" srcOrd="1" destOrd="0" presId="urn:microsoft.com/office/officeart/2005/8/layout/process4"/>
    <dgm:cxn modelId="{787F40EC-EE75-430C-9990-0078DAB13A50}" type="presOf" srcId="{9BC11EC0-911C-4780-8670-BAB48123497A}" destId="{CD32E8F8-913D-4132-B96A-A05CAB4DC1A0}" srcOrd="0" destOrd="0" presId="urn:microsoft.com/office/officeart/2005/8/layout/process4"/>
    <dgm:cxn modelId="{738DCD19-7117-4FF1-BD38-7051AF72B52C}" srcId="{D90525BB-5096-4637-AE52-B3A68297894A}" destId="{B83B68FE-9DED-4D89-8B69-795724D58F52}" srcOrd="1" destOrd="0" parTransId="{4AD4355B-CB56-41BD-B287-418F3504BA60}" sibTransId="{4146A68E-064B-4CDD-8204-A34A91AAEB49}"/>
    <dgm:cxn modelId="{84835C33-63BF-42B7-BE1C-1CA44F143CF2}" type="presOf" srcId="{76B216E0-3C89-40BC-8758-EE47075476BA}" destId="{15C3E863-A574-4011-94E5-B21384ACE530}" srcOrd="0" destOrd="0" presId="urn:microsoft.com/office/officeart/2005/8/layout/process4"/>
    <dgm:cxn modelId="{7A4B3657-1506-4155-9B74-4CF0241BAF11}" srcId="{1FDA39D2-914E-40CC-BDBE-81C9EEEF503D}" destId="{4D4B3AF7-6558-4D56-B752-3B35C72C3D0F}" srcOrd="2" destOrd="0" parTransId="{B5B9973E-D19A-42FE-B876-EC433FBEA3CB}" sibTransId="{C3C50778-C3BF-419E-BAC1-B188690449A7}"/>
    <dgm:cxn modelId="{54F20B7F-73C8-463B-B73B-3AF90A00896B}" srcId="{A01BF195-6452-42C4-8CC5-E3A1F99A2B7D}" destId="{6889D34F-D874-4859-8AED-949C78C4FF3A}" srcOrd="0" destOrd="0" parTransId="{F5B8BADB-C876-432B-A298-933B516F644A}" sibTransId="{6A35B95D-5DF8-432B-A554-F82A57D8B9E7}"/>
    <dgm:cxn modelId="{0D35FA98-480B-4F1E-BC3C-3BAD3343F330}" type="presOf" srcId="{A446F0CE-B97A-4E15-AE75-CD3D7B9D14EA}" destId="{FC12B11E-44A7-4DF3-97B1-99056361F82A}" srcOrd="0" destOrd="0" presId="urn:microsoft.com/office/officeart/2005/8/layout/process4"/>
    <dgm:cxn modelId="{061FF0D1-A509-40B6-8CFC-159140FC8A06}" type="presOf" srcId="{6889D34F-D874-4859-8AED-949C78C4FF3A}" destId="{78599675-F105-4BF6-81AC-E183524AA3F0}" srcOrd="0" destOrd="0" presId="urn:microsoft.com/office/officeart/2005/8/layout/process4"/>
    <dgm:cxn modelId="{CA40DBA8-6B72-47B9-942F-752F43653272}" srcId="{A01BF195-6452-42C4-8CC5-E3A1F99A2B7D}" destId="{A647E24E-F7CB-4AEE-9A30-ADF3C59A39FD}" srcOrd="1" destOrd="0" parTransId="{90E59772-C0FF-4BF6-BD42-54F52FDBD509}" sibTransId="{7D0ECFF5-6E33-426E-83BD-73966797553F}"/>
    <dgm:cxn modelId="{6C0D4CE6-E768-43F0-96D0-6AEDC02C1E3E}" srcId="{4D4B3AF7-6558-4D56-B752-3B35C72C3D0F}" destId="{C97FD701-4BFF-4E42-AAB8-C98146F10BCF}" srcOrd="1" destOrd="0" parTransId="{A560EB97-6DDB-429F-A15B-9FF02B9232DD}" sibTransId="{B27AAE02-5260-459B-804C-D6F09C606CAC}"/>
    <dgm:cxn modelId="{2BB62B4B-755E-429F-9032-8C96246DC11C}" srcId="{1FDA39D2-914E-40CC-BDBE-81C9EEEF503D}" destId="{D90525BB-5096-4637-AE52-B3A68297894A}" srcOrd="0" destOrd="0" parTransId="{8D1FBD05-322B-4D7F-90C9-E2EC6694A274}" sibTransId="{0E658EC2-3302-4CF8-BE2C-EFE854042389}"/>
    <dgm:cxn modelId="{B586FA04-926B-4A6D-BD21-531E0CF1C771}" srcId="{1FDA39D2-914E-40CC-BDBE-81C9EEEF503D}" destId="{A446F0CE-B97A-4E15-AE75-CD3D7B9D14EA}" srcOrd="4" destOrd="0" parTransId="{C80AC9EC-382F-401F-BAAD-E28F445C5033}" sibTransId="{3796A13E-4BA3-4A15-8F0B-F59236B3D3AD}"/>
    <dgm:cxn modelId="{7A1E76B2-04D0-4D52-8BBA-0B5D70D31DC8}" srcId="{A446F0CE-B97A-4E15-AE75-CD3D7B9D14EA}" destId="{6014BC9D-047F-4877-A869-8C2A057F1F0D}" srcOrd="0" destOrd="0" parTransId="{43034CD2-AC81-402F-BC13-1EF2B1562D29}" sibTransId="{914771EB-AE48-4F87-992B-C0233E2DA978}"/>
    <dgm:cxn modelId="{04AF52C8-0CC7-4E01-9045-73507445FE0C}" type="presOf" srcId="{CE6635C2-7C99-4C39-850B-731897D60C66}" destId="{29C93975-E236-4180-889F-2DAA575C46CC}" srcOrd="0" destOrd="0" presId="urn:microsoft.com/office/officeart/2005/8/layout/process4"/>
    <dgm:cxn modelId="{3667D0C8-14FC-4AD2-B480-9347F2743862}" srcId="{9BC11EC0-911C-4780-8670-BAB48123497A}" destId="{B32AA8FD-DF37-4940-8336-CF3A7A0242FC}" srcOrd="1" destOrd="0" parTransId="{84713312-5C5A-42E1-B9A5-61523B13301C}" sibTransId="{16C8FC11-CBD3-49EB-B98F-00D02085DD6F}"/>
    <dgm:cxn modelId="{29560EB2-7B9F-47D7-8B6D-3E8A6E97163A}" type="presOf" srcId="{D90525BB-5096-4637-AE52-B3A68297894A}" destId="{79EFA3E6-8D33-4352-9C80-9EF8F2D00A67}" srcOrd="0" destOrd="0" presId="urn:microsoft.com/office/officeart/2005/8/layout/process4"/>
    <dgm:cxn modelId="{9423B5CB-87E1-4D4D-A569-1AD116B3AA67}" type="presOf" srcId="{4D4B3AF7-6558-4D56-B752-3B35C72C3D0F}" destId="{83210E61-71E0-4766-8C24-73370D1A6332}" srcOrd="1" destOrd="0" presId="urn:microsoft.com/office/officeart/2005/8/layout/process4"/>
    <dgm:cxn modelId="{637412B2-112A-4E45-9599-753B5A31A04B}" type="presOf" srcId="{C97FD701-4BFF-4E42-AAB8-C98146F10BCF}" destId="{E69E0AF3-1E66-4BF4-B77E-E245DD499EBE}" srcOrd="0" destOrd="0" presId="urn:microsoft.com/office/officeart/2005/8/layout/process4"/>
    <dgm:cxn modelId="{23F95DD1-CD80-48EF-8D84-75C845E45940}" type="presOf" srcId="{1FDA39D2-914E-40CC-BDBE-81C9EEEF503D}" destId="{C8F06C82-10E1-4BE7-B04E-00D2CC52F273}" srcOrd="0" destOrd="0" presId="urn:microsoft.com/office/officeart/2005/8/layout/process4"/>
    <dgm:cxn modelId="{A3DAF912-0F5B-4329-BAF8-7EBA9220C9E2}" type="presOf" srcId="{A446F0CE-B97A-4E15-AE75-CD3D7B9D14EA}" destId="{0EF29B7A-CD50-422F-BA00-CA9629664535}" srcOrd="1" destOrd="0" presId="urn:microsoft.com/office/officeart/2005/8/layout/process4"/>
    <dgm:cxn modelId="{EEF9162C-0C7B-4F6C-BF8B-750277192D84}" type="presOf" srcId="{A01BF195-6452-42C4-8CC5-E3A1F99A2B7D}" destId="{4D658E35-7F70-48B4-9B15-01C041AB629D}" srcOrd="1" destOrd="0" presId="urn:microsoft.com/office/officeart/2005/8/layout/process4"/>
    <dgm:cxn modelId="{7922D56F-A76D-48A8-9063-DCCC37B74592}" type="presOf" srcId="{4D4B3AF7-6558-4D56-B752-3B35C72C3D0F}" destId="{043839A2-7159-422D-86F7-7822A033511B}" srcOrd="0" destOrd="0" presId="urn:microsoft.com/office/officeart/2005/8/layout/process4"/>
    <dgm:cxn modelId="{A30408C6-9B50-4211-8BFE-E56E94C17172}" srcId="{D90525BB-5096-4637-AE52-B3A68297894A}" destId="{CE6635C2-7C99-4C39-850B-731897D60C66}" srcOrd="0" destOrd="0" parTransId="{BBE00065-2235-46FA-8218-8F0AA41DF54F}" sibTransId="{D5DE9CFD-CC80-4894-9021-F68FFFF21D7B}"/>
    <dgm:cxn modelId="{91D0B79A-FE00-41C4-B2B5-741F61C16CF0}" type="presOf" srcId="{B32AA8FD-DF37-4940-8336-CF3A7A0242FC}" destId="{74B433E6-4064-4143-A9B1-D61EF0D64E30}" srcOrd="0" destOrd="0" presId="urn:microsoft.com/office/officeart/2005/8/layout/process4"/>
    <dgm:cxn modelId="{6B95F693-A619-4E4A-9B5E-15AD902A3E24}" type="presParOf" srcId="{C8F06C82-10E1-4BE7-B04E-00D2CC52F273}" destId="{BC77CE97-4559-49E9-8D2F-8A8133B43DBF}" srcOrd="0" destOrd="0" presId="urn:microsoft.com/office/officeart/2005/8/layout/process4"/>
    <dgm:cxn modelId="{CC484A31-7A5A-4B88-BFDB-7794ADD85A2E}" type="presParOf" srcId="{BC77CE97-4559-49E9-8D2F-8A8133B43DBF}" destId="{FC12B11E-44A7-4DF3-97B1-99056361F82A}" srcOrd="0" destOrd="0" presId="urn:microsoft.com/office/officeart/2005/8/layout/process4"/>
    <dgm:cxn modelId="{872033CA-E388-4A0C-B277-8E2939EAF568}" type="presParOf" srcId="{BC77CE97-4559-49E9-8D2F-8A8133B43DBF}" destId="{0EF29B7A-CD50-422F-BA00-CA9629664535}" srcOrd="1" destOrd="0" presId="urn:microsoft.com/office/officeart/2005/8/layout/process4"/>
    <dgm:cxn modelId="{4729D01D-5FC6-4169-81DE-34CF5B084713}" type="presParOf" srcId="{BC77CE97-4559-49E9-8D2F-8A8133B43DBF}" destId="{EB377463-86E0-403E-910B-4E15E37413F8}" srcOrd="2" destOrd="0" presId="urn:microsoft.com/office/officeart/2005/8/layout/process4"/>
    <dgm:cxn modelId="{31AB8DA1-837E-4B6B-8ECA-BED0B1790E59}" type="presParOf" srcId="{EB377463-86E0-403E-910B-4E15E37413F8}" destId="{81902125-B876-45F5-81CF-E325911F84A3}" srcOrd="0" destOrd="0" presId="urn:microsoft.com/office/officeart/2005/8/layout/process4"/>
    <dgm:cxn modelId="{55CDB9F0-C841-48AE-92CD-053002727BAC}" type="presParOf" srcId="{C8F06C82-10E1-4BE7-B04E-00D2CC52F273}" destId="{60DE275C-0CC2-42AA-9CAE-84D8C1D0F262}" srcOrd="1" destOrd="0" presId="urn:microsoft.com/office/officeart/2005/8/layout/process4"/>
    <dgm:cxn modelId="{F1CE423A-4087-4975-830B-1D1C7E858E55}" type="presParOf" srcId="{C8F06C82-10E1-4BE7-B04E-00D2CC52F273}" destId="{E80E962B-D074-4F35-8C63-F4BE03E1FF58}" srcOrd="2" destOrd="0" presId="urn:microsoft.com/office/officeart/2005/8/layout/process4"/>
    <dgm:cxn modelId="{9CFE8EDF-1E4A-4A29-8C01-8006D711E247}" type="presParOf" srcId="{E80E962B-D074-4F35-8C63-F4BE03E1FF58}" destId="{CD32E8F8-913D-4132-B96A-A05CAB4DC1A0}" srcOrd="0" destOrd="0" presId="urn:microsoft.com/office/officeart/2005/8/layout/process4"/>
    <dgm:cxn modelId="{DA531E54-1A6A-4D6C-9000-38B4E818729F}" type="presParOf" srcId="{E80E962B-D074-4F35-8C63-F4BE03E1FF58}" destId="{6A838F14-27F3-4B8C-BFEA-1149CA248321}" srcOrd="1" destOrd="0" presId="urn:microsoft.com/office/officeart/2005/8/layout/process4"/>
    <dgm:cxn modelId="{974AE6EF-E5B4-4C8E-8596-A546EC9CB4D8}" type="presParOf" srcId="{E80E962B-D074-4F35-8C63-F4BE03E1FF58}" destId="{86A66461-51BC-4E08-8030-FB5A310E5FAF}" srcOrd="2" destOrd="0" presId="urn:microsoft.com/office/officeart/2005/8/layout/process4"/>
    <dgm:cxn modelId="{C6A33962-6D35-4927-A744-2A33CE78B179}" type="presParOf" srcId="{86A66461-51BC-4E08-8030-FB5A310E5FAF}" destId="{15C3E863-A574-4011-94E5-B21384ACE530}" srcOrd="0" destOrd="0" presId="urn:microsoft.com/office/officeart/2005/8/layout/process4"/>
    <dgm:cxn modelId="{69E9B867-AFD4-4F0F-AF13-F80F00861E2E}" type="presParOf" srcId="{86A66461-51BC-4E08-8030-FB5A310E5FAF}" destId="{74B433E6-4064-4143-A9B1-D61EF0D64E30}" srcOrd="1" destOrd="0" presId="urn:microsoft.com/office/officeart/2005/8/layout/process4"/>
    <dgm:cxn modelId="{107562D9-6C2B-4F75-AFEF-19F2D550FDAE}" type="presParOf" srcId="{C8F06C82-10E1-4BE7-B04E-00D2CC52F273}" destId="{BCC9206E-9956-47F5-B8AD-E2087D760F3B}" srcOrd="3" destOrd="0" presId="urn:microsoft.com/office/officeart/2005/8/layout/process4"/>
    <dgm:cxn modelId="{02CDBDA9-97C5-4C63-B559-8DC25F8899B0}" type="presParOf" srcId="{C8F06C82-10E1-4BE7-B04E-00D2CC52F273}" destId="{56EA36CF-27AB-41BE-8A37-A9DBBFACC054}" srcOrd="4" destOrd="0" presId="urn:microsoft.com/office/officeart/2005/8/layout/process4"/>
    <dgm:cxn modelId="{A5AB6396-319E-44BA-892C-48C36531FBC5}" type="presParOf" srcId="{56EA36CF-27AB-41BE-8A37-A9DBBFACC054}" destId="{043839A2-7159-422D-86F7-7822A033511B}" srcOrd="0" destOrd="0" presId="urn:microsoft.com/office/officeart/2005/8/layout/process4"/>
    <dgm:cxn modelId="{177D63E6-C91A-47CA-B0BC-8EAB63759B84}" type="presParOf" srcId="{56EA36CF-27AB-41BE-8A37-A9DBBFACC054}" destId="{83210E61-71E0-4766-8C24-73370D1A6332}" srcOrd="1" destOrd="0" presId="urn:microsoft.com/office/officeart/2005/8/layout/process4"/>
    <dgm:cxn modelId="{608F09FF-577D-4576-B57F-599E77A280C3}" type="presParOf" srcId="{56EA36CF-27AB-41BE-8A37-A9DBBFACC054}" destId="{2BCC6160-E564-418C-8C1D-ED7251DD8E3D}" srcOrd="2" destOrd="0" presId="urn:microsoft.com/office/officeart/2005/8/layout/process4"/>
    <dgm:cxn modelId="{1C43C256-9E29-4E5E-B136-CC2A833B3A3A}" type="presParOf" srcId="{2BCC6160-E564-418C-8C1D-ED7251DD8E3D}" destId="{62115E01-7AB6-4673-B50F-95CB6871D3C4}" srcOrd="0" destOrd="0" presId="urn:microsoft.com/office/officeart/2005/8/layout/process4"/>
    <dgm:cxn modelId="{93399854-992B-49ED-B874-8E54FDE0D5EA}" type="presParOf" srcId="{2BCC6160-E564-418C-8C1D-ED7251DD8E3D}" destId="{E69E0AF3-1E66-4BF4-B77E-E245DD499EBE}" srcOrd="1" destOrd="0" presId="urn:microsoft.com/office/officeart/2005/8/layout/process4"/>
    <dgm:cxn modelId="{00BD2D35-1037-43C4-AF57-F097C2639EAF}" type="presParOf" srcId="{C8F06C82-10E1-4BE7-B04E-00D2CC52F273}" destId="{C523DB19-4D1F-4E69-8D3D-10EA9881A860}" srcOrd="5" destOrd="0" presId="urn:microsoft.com/office/officeart/2005/8/layout/process4"/>
    <dgm:cxn modelId="{470D24C2-63D7-4785-9403-33093065843B}" type="presParOf" srcId="{C8F06C82-10E1-4BE7-B04E-00D2CC52F273}" destId="{56B761CA-EAC2-4D2E-BBE4-62209A20BB0D}" srcOrd="6" destOrd="0" presId="urn:microsoft.com/office/officeart/2005/8/layout/process4"/>
    <dgm:cxn modelId="{00F0F879-ECBA-40AF-99EB-604CAFCC7BBA}" type="presParOf" srcId="{56B761CA-EAC2-4D2E-BBE4-62209A20BB0D}" destId="{4184CF94-336D-4357-A5C4-095ACB3D912B}" srcOrd="0" destOrd="0" presId="urn:microsoft.com/office/officeart/2005/8/layout/process4"/>
    <dgm:cxn modelId="{3C1A0990-69E8-492C-A216-8E2719AF4787}" type="presParOf" srcId="{56B761CA-EAC2-4D2E-BBE4-62209A20BB0D}" destId="{4D658E35-7F70-48B4-9B15-01C041AB629D}" srcOrd="1" destOrd="0" presId="urn:microsoft.com/office/officeart/2005/8/layout/process4"/>
    <dgm:cxn modelId="{FA242FE7-B2F1-4A6D-A71B-AF391CE637BE}" type="presParOf" srcId="{56B761CA-EAC2-4D2E-BBE4-62209A20BB0D}" destId="{9ADCC312-3A21-4F83-9312-FA784A05152E}" srcOrd="2" destOrd="0" presId="urn:microsoft.com/office/officeart/2005/8/layout/process4"/>
    <dgm:cxn modelId="{4C1F3F8E-F63B-478B-980E-647DB220A1D6}" type="presParOf" srcId="{9ADCC312-3A21-4F83-9312-FA784A05152E}" destId="{78599675-F105-4BF6-81AC-E183524AA3F0}" srcOrd="0" destOrd="0" presId="urn:microsoft.com/office/officeart/2005/8/layout/process4"/>
    <dgm:cxn modelId="{BA754EE6-7184-424D-881F-ACDD60EA86C4}" type="presParOf" srcId="{9ADCC312-3A21-4F83-9312-FA784A05152E}" destId="{295FE000-B9BF-4CB4-AC25-33F76B7197A1}" srcOrd="1" destOrd="0" presId="urn:microsoft.com/office/officeart/2005/8/layout/process4"/>
    <dgm:cxn modelId="{7E9D3AD2-2474-4E97-ADC0-721BB80EFDC9}" type="presParOf" srcId="{C8F06C82-10E1-4BE7-B04E-00D2CC52F273}" destId="{40D28799-0942-47EB-8E68-7E243011F5F8}" srcOrd="7" destOrd="0" presId="urn:microsoft.com/office/officeart/2005/8/layout/process4"/>
    <dgm:cxn modelId="{D17BBEE0-ECE9-4B04-8EC6-67C10F96E41D}" type="presParOf" srcId="{C8F06C82-10E1-4BE7-B04E-00D2CC52F273}" destId="{5F580CBB-D124-48E2-83E9-491476A2B0F1}" srcOrd="8" destOrd="0" presId="urn:microsoft.com/office/officeart/2005/8/layout/process4"/>
    <dgm:cxn modelId="{D2B8C195-4FC9-4845-96B7-5FD63C809D01}" type="presParOf" srcId="{5F580CBB-D124-48E2-83E9-491476A2B0F1}" destId="{79EFA3E6-8D33-4352-9C80-9EF8F2D00A67}" srcOrd="0" destOrd="0" presId="urn:microsoft.com/office/officeart/2005/8/layout/process4"/>
    <dgm:cxn modelId="{249DFC71-4663-4F58-B0D5-E9C5574EF721}" type="presParOf" srcId="{5F580CBB-D124-48E2-83E9-491476A2B0F1}" destId="{8E4B5FBD-7794-43A8-A06D-0751D6C16662}" srcOrd="1" destOrd="0" presId="urn:microsoft.com/office/officeart/2005/8/layout/process4"/>
    <dgm:cxn modelId="{6D27FDF4-B211-4757-84B8-6B56BFA19300}" type="presParOf" srcId="{5F580CBB-D124-48E2-83E9-491476A2B0F1}" destId="{5A1CCABF-533C-448E-8A4E-6E1D3594B818}" srcOrd="2" destOrd="0" presId="urn:microsoft.com/office/officeart/2005/8/layout/process4"/>
    <dgm:cxn modelId="{C99B01BB-9B86-4D92-9545-472B5140EFCB}" type="presParOf" srcId="{5A1CCABF-533C-448E-8A4E-6E1D3594B818}" destId="{29C93975-E236-4180-889F-2DAA575C46CC}" srcOrd="0" destOrd="0" presId="urn:microsoft.com/office/officeart/2005/8/layout/process4"/>
    <dgm:cxn modelId="{9B81FB4F-BCB6-416C-96A5-ADD86C746D83}" type="presParOf" srcId="{5A1CCABF-533C-448E-8A4E-6E1D3594B818}" destId="{428E3B27-6E54-421B-942A-E1647D6EF6E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28FD-5D39-4B50-8830-0FFB150D881E}">
      <dsp:nvSpPr>
        <dsp:cNvPr id="0" name=""/>
        <dsp:cNvSpPr/>
      </dsp:nvSpPr>
      <dsp:spPr>
        <a:xfrm>
          <a:off x="6567" y="2744031"/>
          <a:ext cx="1551578" cy="968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Se acerca a la oficina de Sistemas para realizar la inscripción del nivel de informática a realizar.</a:t>
          </a:r>
          <a:endParaRPr lang="es-ES" sz="900" kern="1200" dirty="0"/>
        </a:p>
      </dsp:txBody>
      <dsp:txXfrm>
        <a:off x="28847" y="2766311"/>
        <a:ext cx="1507018" cy="716133"/>
      </dsp:txXfrm>
    </dsp:sp>
    <dsp:sp modelId="{90BA6285-33A6-4CA7-B82C-2EB250F97FD5}">
      <dsp:nvSpPr>
        <dsp:cNvPr id="0" name=""/>
        <dsp:cNvSpPr/>
      </dsp:nvSpPr>
      <dsp:spPr>
        <a:xfrm>
          <a:off x="757709" y="2159685"/>
          <a:ext cx="2089260" cy="2089260"/>
        </a:xfrm>
        <a:prstGeom prst="leftCircularArrow">
          <a:avLst>
            <a:gd name="adj1" fmla="val 1262"/>
            <a:gd name="adj2" fmla="val 148705"/>
            <a:gd name="adj3" fmla="val 1933092"/>
            <a:gd name="adj4" fmla="val 9033366"/>
            <a:gd name="adj5" fmla="val 147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C3E4FD-67C3-4A14-904B-7316E628414B}">
      <dsp:nvSpPr>
        <dsp:cNvPr id="0" name=""/>
        <dsp:cNvSpPr/>
      </dsp:nvSpPr>
      <dsp:spPr>
        <a:xfrm>
          <a:off x="504648" y="3421290"/>
          <a:ext cx="825730" cy="282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Estudiante</a:t>
          </a:r>
          <a:endParaRPr lang="es-ES" sz="1200" kern="1200" dirty="0"/>
        </a:p>
      </dsp:txBody>
      <dsp:txXfrm>
        <a:off x="512922" y="3429564"/>
        <a:ext cx="809182" cy="265944"/>
      </dsp:txXfrm>
    </dsp:sp>
    <dsp:sp modelId="{CE2DA96D-A4EF-462C-A177-5188146577F8}">
      <dsp:nvSpPr>
        <dsp:cNvPr id="0" name=""/>
        <dsp:cNvSpPr/>
      </dsp:nvSpPr>
      <dsp:spPr>
        <a:xfrm>
          <a:off x="1683711" y="2719865"/>
          <a:ext cx="2353135" cy="1016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Inscribe al estudiante en el documento compartido con  </a:t>
          </a:r>
          <a:r>
            <a:rPr lang="es-ES" sz="1000" b="0" i="0" kern="1200" dirty="0" smtClean="0"/>
            <a:t>Admisiones, Registro y Control Académico </a:t>
          </a:r>
          <a:r>
            <a:rPr lang="es-ES" sz="1000" kern="1200" dirty="0" smtClean="0"/>
            <a:t>en Drive: CURSOS INFORMÁTICA UNAB</a:t>
          </a:r>
          <a:endParaRPr lang="es-ES" sz="1000" kern="1200" dirty="0"/>
        </a:p>
      </dsp:txBody>
      <dsp:txXfrm>
        <a:off x="1707103" y="2961076"/>
        <a:ext cx="2306351" cy="751883"/>
      </dsp:txXfrm>
    </dsp:sp>
    <dsp:sp modelId="{E4D975A9-13DC-4A60-85B0-C5D30A09B263}">
      <dsp:nvSpPr>
        <dsp:cNvPr id="0" name=""/>
        <dsp:cNvSpPr/>
      </dsp:nvSpPr>
      <dsp:spPr>
        <a:xfrm>
          <a:off x="2829984" y="2172675"/>
          <a:ext cx="2204578" cy="2204578"/>
        </a:xfrm>
        <a:prstGeom prst="circularArrow">
          <a:avLst>
            <a:gd name="adj1" fmla="val 1196"/>
            <a:gd name="adj2" fmla="val 140718"/>
            <a:gd name="adj3" fmla="val 19663135"/>
            <a:gd name="adj4" fmla="val 12554874"/>
            <a:gd name="adj5" fmla="val 1395"/>
          </a:avLst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8A2820-B628-4DB9-8646-9934FD9CEF69}">
      <dsp:nvSpPr>
        <dsp:cNvPr id="0" name=""/>
        <dsp:cNvSpPr/>
      </dsp:nvSpPr>
      <dsp:spPr>
        <a:xfrm>
          <a:off x="2540985" y="2750355"/>
          <a:ext cx="908900" cy="2866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Sistemas</a:t>
          </a:r>
          <a:endParaRPr lang="es-ES" sz="1400" kern="1200" dirty="0"/>
        </a:p>
      </dsp:txBody>
      <dsp:txXfrm>
        <a:off x="2549381" y="2758751"/>
        <a:ext cx="892108" cy="269860"/>
      </dsp:txXfrm>
    </dsp:sp>
    <dsp:sp modelId="{EA48D84B-0CF6-44F0-AB4C-3495B2341FB1}">
      <dsp:nvSpPr>
        <dsp:cNvPr id="0" name=""/>
        <dsp:cNvSpPr/>
      </dsp:nvSpPr>
      <dsp:spPr>
        <a:xfrm>
          <a:off x="4162412" y="2781114"/>
          <a:ext cx="1571868" cy="874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Se dirige a la oficina de </a:t>
          </a:r>
          <a:r>
            <a:rPr lang="es-ES" sz="1000" b="0" i="0" kern="1200" dirty="0" smtClean="0"/>
            <a:t>Admisiones, Registro y Control Académico para recibir el polígrafo de pago</a:t>
          </a:r>
          <a:r>
            <a:rPr lang="es-ES" sz="1000" kern="1200" dirty="0" smtClean="0"/>
            <a:t> </a:t>
          </a:r>
          <a:endParaRPr lang="es-ES" sz="1000" kern="1200" dirty="0"/>
        </a:p>
      </dsp:txBody>
      <dsp:txXfrm>
        <a:off x="4182537" y="2801239"/>
        <a:ext cx="1531618" cy="646863"/>
      </dsp:txXfrm>
    </dsp:sp>
    <dsp:sp modelId="{F8EE658C-7635-4C75-9E33-DC7917EFF215}">
      <dsp:nvSpPr>
        <dsp:cNvPr id="0" name=""/>
        <dsp:cNvSpPr/>
      </dsp:nvSpPr>
      <dsp:spPr>
        <a:xfrm>
          <a:off x="4811557" y="2606252"/>
          <a:ext cx="1759924" cy="1759924"/>
        </a:xfrm>
        <a:prstGeom prst="leftCircularArrow">
          <a:avLst>
            <a:gd name="adj1" fmla="val 1498"/>
            <a:gd name="adj2" fmla="val 177471"/>
            <a:gd name="adj3" fmla="val 1341042"/>
            <a:gd name="adj4" fmla="val 8412549"/>
            <a:gd name="adj5" fmla="val 1748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484A28-E016-4D7A-9615-D85B4DCC5153}">
      <dsp:nvSpPr>
        <dsp:cNvPr id="0" name=""/>
        <dsp:cNvSpPr/>
      </dsp:nvSpPr>
      <dsp:spPr>
        <a:xfrm>
          <a:off x="4570552" y="3702544"/>
          <a:ext cx="933531" cy="328552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Estudiante</a:t>
          </a:r>
          <a:endParaRPr lang="es-ES" sz="1800" kern="1200" dirty="0"/>
        </a:p>
      </dsp:txBody>
      <dsp:txXfrm>
        <a:off x="4580175" y="3712167"/>
        <a:ext cx="914285" cy="309306"/>
      </dsp:txXfrm>
    </dsp:sp>
    <dsp:sp modelId="{4B267F4A-385A-40CE-A2F1-06AA3668FCD7}">
      <dsp:nvSpPr>
        <dsp:cNvPr id="0" name=""/>
        <dsp:cNvSpPr/>
      </dsp:nvSpPr>
      <dsp:spPr>
        <a:xfrm>
          <a:off x="5859845" y="2883163"/>
          <a:ext cx="1620938" cy="81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Entrega al estudiante el polígrafo de pago para que cancele en tesorería.</a:t>
          </a:r>
          <a:endParaRPr lang="es-ES" sz="1000" kern="1200" dirty="0"/>
        </a:p>
      </dsp:txBody>
      <dsp:txXfrm>
        <a:off x="5878576" y="3076306"/>
        <a:ext cx="1583476" cy="602049"/>
      </dsp:txXfrm>
    </dsp:sp>
    <dsp:sp modelId="{24A69F70-39F1-4F95-AD73-3A9B54911EF7}">
      <dsp:nvSpPr>
        <dsp:cNvPr id="0" name=""/>
        <dsp:cNvSpPr/>
      </dsp:nvSpPr>
      <dsp:spPr>
        <a:xfrm>
          <a:off x="6595903" y="2194236"/>
          <a:ext cx="1586128" cy="1586128"/>
        </a:xfrm>
        <a:prstGeom prst="circularArrow">
          <a:avLst>
            <a:gd name="adj1" fmla="val 1662"/>
            <a:gd name="adj2" fmla="val 197649"/>
            <a:gd name="adj3" fmla="val 20266280"/>
            <a:gd name="adj4" fmla="val 13214951"/>
            <a:gd name="adj5" fmla="val 194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E3F12-A173-4B27-A84E-9C4748891C62}">
      <dsp:nvSpPr>
        <dsp:cNvPr id="0" name=""/>
        <dsp:cNvSpPr/>
      </dsp:nvSpPr>
      <dsp:spPr>
        <a:xfrm>
          <a:off x="6240444" y="2493348"/>
          <a:ext cx="1130052" cy="53678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dirty="0" smtClean="0"/>
            <a:t>Admisiones</a:t>
          </a:r>
          <a:r>
            <a:rPr lang="es-ES" sz="1050" b="0" i="0" kern="1200" dirty="0" smtClean="0"/>
            <a:t>, Registro y Control Académico </a:t>
          </a:r>
          <a:endParaRPr lang="es-ES" sz="1050" kern="1200" dirty="0"/>
        </a:p>
      </dsp:txBody>
      <dsp:txXfrm>
        <a:off x="6256166" y="2509070"/>
        <a:ext cx="1098608" cy="505343"/>
      </dsp:txXfrm>
    </dsp:sp>
    <dsp:sp modelId="{C4A547A1-DE10-4430-96F6-8760552F30D0}">
      <dsp:nvSpPr>
        <dsp:cNvPr id="0" name=""/>
        <dsp:cNvSpPr/>
      </dsp:nvSpPr>
      <dsp:spPr>
        <a:xfrm>
          <a:off x="7606348" y="2788999"/>
          <a:ext cx="1182698" cy="858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Recibe el pago del estudiante y genera el comprobante de legalización.</a:t>
          </a:r>
          <a:endParaRPr lang="es-ES" sz="1000" kern="1200" dirty="0"/>
        </a:p>
      </dsp:txBody>
      <dsp:txXfrm>
        <a:off x="7626109" y="2808760"/>
        <a:ext cx="1143176" cy="635157"/>
      </dsp:txXfrm>
    </dsp:sp>
    <dsp:sp modelId="{6CE8C754-7BE8-4F51-941F-914D8B3A17EE}">
      <dsp:nvSpPr>
        <dsp:cNvPr id="0" name=""/>
        <dsp:cNvSpPr/>
      </dsp:nvSpPr>
      <dsp:spPr>
        <a:xfrm>
          <a:off x="8112669" y="2889285"/>
          <a:ext cx="1334326" cy="1334326"/>
        </a:xfrm>
        <a:prstGeom prst="leftCircularArrow">
          <a:avLst>
            <a:gd name="adj1" fmla="val 1976"/>
            <a:gd name="adj2" fmla="val 236630"/>
            <a:gd name="adj3" fmla="val 1052975"/>
            <a:gd name="adj4" fmla="val 8065324"/>
            <a:gd name="adj5" fmla="val 2306"/>
          </a:avLst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49EA93-26AD-416C-BA54-7DF0A9FD28DE}">
      <dsp:nvSpPr>
        <dsp:cNvPr id="0" name=""/>
        <dsp:cNvSpPr/>
      </dsp:nvSpPr>
      <dsp:spPr>
        <a:xfrm>
          <a:off x="7943178" y="3684099"/>
          <a:ext cx="779352" cy="328437"/>
        </a:xfrm>
        <a:prstGeom prst="roundRect">
          <a:avLst>
            <a:gd name="adj" fmla="val 10000"/>
          </a:avLst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Tesorería</a:t>
          </a:r>
          <a:endParaRPr lang="es-ES" sz="1400" kern="1200" dirty="0"/>
        </a:p>
      </dsp:txBody>
      <dsp:txXfrm>
        <a:off x="7952798" y="3693719"/>
        <a:ext cx="760112" cy="309197"/>
      </dsp:txXfrm>
    </dsp:sp>
    <dsp:sp modelId="{F003FFB9-FCC1-405F-B717-1BF14956CE7E}">
      <dsp:nvSpPr>
        <dsp:cNvPr id="0" name=""/>
        <dsp:cNvSpPr/>
      </dsp:nvSpPr>
      <dsp:spPr>
        <a:xfrm>
          <a:off x="8914612" y="2779551"/>
          <a:ext cx="1323201" cy="895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Entrega el soporte de pago al Departamento de Sistemas.</a:t>
          </a:r>
          <a:endParaRPr lang="es-ES" sz="1000" kern="1200" dirty="0"/>
        </a:p>
      </dsp:txBody>
      <dsp:txXfrm>
        <a:off x="8935220" y="2992051"/>
        <a:ext cx="1281985" cy="662388"/>
      </dsp:txXfrm>
    </dsp:sp>
    <dsp:sp modelId="{A8E714A9-DB9D-4504-8990-F1587BC961A8}">
      <dsp:nvSpPr>
        <dsp:cNvPr id="0" name=""/>
        <dsp:cNvSpPr/>
      </dsp:nvSpPr>
      <dsp:spPr>
        <a:xfrm>
          <a:off x="9556550" y="2290300"/>
          <a:ext cx="1579112" cy="1579112"/>
        </a:xfrm>
        <a:prstGeom prst="circularArrow">
          <a:avLst>
            <a:gd name="adj1" fmla="val 1670"/>
            <a:gd name="adj2" fmla="val 198561"/>
            <a:gd name="adj3" fmla="val 19859121"/>
            <a:gd name="adj4" fmla="val 12808703"/>
            <a:gd name="adj5" fmla="val 1948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A5EA19-9C09-4964-8813-E529F2C23DE2}">
      <dsp:nvSpPr>
        <dsp:cNvPr id="0" name=""/>
        <dsp:cNvSpPr/>
      </dsp:nvSpPr>
      <dsp:spPr>
        <a:xfrm>
          <a:off x="9239641" y="2660077"/>
          <a:ext cx="943457" cy="28087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Estudiante</a:t>
          </a:r>
          <a:endParaRPr lang="es-ES" sz="1600" kern="1200" dirty="0"/>
        </a:p>
      </dsp:txBody>
      <dsp:txXfrm>
        <a:off x="9247867" y="2668303"/>
        <a:ext cx="927005" cy="264418"/>
      </dsp:txXfrm>
    </dsp:sp>
    <dsp:sp modelId="{C796EC2D-EB76-4AD7-B28C-EB996E19936B}">
      <dsp:nvSpPr>
        <dsp:cNvPr id="0" name=""/>
        <dsp:cNvSpPr/>
      </dsp:nvSpPr>
      <dsp:spPr>
        <a:xfrm>
          <a:off x="10363379" y="2814091"/>
          <a:ext cx="1508014" cy="829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Finaliza el proceso de inscripción y pago del estudiante</a:t>
          </a:r>
          <a:endParaRPr lang="es-ES" sz="1000" kern="1200" dirty="0"/>
        </a:p>
      </dsp:txBody>
      <dsp:txXfrm>
        <a:off x="10382461" y="2833173"/>
        <a:ext cx="1469850" cy="613334"/>
      </dsp:txXfrm>
    </dsp:sp>
    <dsp:sp modelId="{A9523DF4-0917-4278-A968-3FEF772A9252}">
      <dsp:nvSpPr>
        <dsp:cNvPr id="0" name=""/>
        <dsp:cNvSpPr/>
      </dsp:nvSpPr>
      <dsp:spPr>
        <a:xfrm>
          <a:off x="10892125" y="3419783"/>
          <a:ext cx="720834" cy="286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Sistemas</a:t>
          </a:r>
          <a:endParaRPr lang="es-ES" sz="1400" kern="1200" dirty="0"/>
        </a:p>
      </dsp:txBody>
      <dsp:txXfrm>
        <a:off x="10900521" y="3428179"/>
        <a:ext cx="704042" cy="26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729E6-6C6E-4B7A-AD2B-7578A952193C}">
      <dsp:nvSpPr>
        <dsp:cNvPr id="0" name=""/>
        <dsp:cNvSpPr/>
      </dsp:nvSpPr>
      <dsp:spPr>
        <a:xfrm rot="5400000">
          <a:off x="320039" y="2901807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95D694-06CA-41C6-8BF5-E2DA4D73DD30}">
      <dsp:nvSpPr>
        <dsp:cNvPr id="0" name=""/>
        <dsp:cNvSpPr/>
      </dsp:nvSpPr>
      <dsp:spPr>
        <a:xfrm>
          <a:off x="161047" y="3375350"/>
          <a:ext cx="1430855" cy="125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Estudiante</a:t>
          </a:r>
          <a:endParaRPr lang="es-ES" sz="20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El estudiante realiza la inscripción a través de la página </a:t>
          </a:r>
          <a:r>
            <a:rPr lang="en-US" sz="1100" kern="1200" dirty="0" smtClean="0">
              <a:hlinkClick xmlns:r="http://schemas.openxmlformats.org/officeDocument/2006/relationships" r:id="rId1"/>
            </a:rPr>
            <a:t>http://tics.unisangil.edu.co/</a:t>
          </a:r>
          <a:endParaRPr lang="es-ES" sz="1100" kern="1200" dirty="0"/>
        </a:p>
      </dsp:txBody>
      <dsp:txXfrm>
        <a:off x="161047" y="3375350"/>
        <a:ext cx="1430855" cy="1254228"/>
      </dsp:txXfrm>
    </dsp:sp>
    <dsp:sp modelId="{5D0CEE0C-6D1E-4599-AA38-4FA7E35275C1}">
      <dsp:nvSpPr>
        <dsp:cNvPr id="0" name=""/>
        <dsp:cNvSpPr/>
      </dsp:nvSpPr>
      <dsp:spPr>
        <a:xfrm>
          <a:off x="1321930" y="2785125"/>
          <a:ext cx="269972" cy="2699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735334"/>
                <a:satOff val="-1023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"/>
                <a:satOff val="-1023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"/>
                <a:satOff val="-1023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"/>
              <a:satOff val="-1023"/>
              <a:lumOff val="-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85A843-875E-4FB1-9E08-AD0571042EC8}">
      <dsp:nvSpPr>
        <dsp:cNvPr id="0" name=""/>
        <dsp:cNvSpPr/>
      </dsp:nvSpPr>
      <dsp:spPr>
        <a:xfrm rot="5400000">
          <a:off x="2071686" y="2468360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20000"/>
            <a:lumOff val="8000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20D388-0B80-4263-BBE1-0F39E2D40468}">
      <dsp:nvSpPr>
        <dsp:cNvPr id="0" name=""/>
        <dsp:cNvSpPr/>
      </dsp:nvSpPr>
      <dsp:spPr>
        <a:xfrm>
          <a:off x="1912694" y="2941903"/>
          <a:ext cx="1430855" cy="125422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i="0" kern="1200" dirty="0" smtClean="0"/>
            <a:t>Admisiones, Registro y Control Académico</a:t>
          </a:r>
          <a:endParaRPr lang="es-E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Envía el </a:t>
          </a:r>
          <a:r>
            <a:rPr lang="es-ES" sz="1100" kern="1200" dirty="0" smtClean="0"/>
            <a:t>polígrafo</a:t>
          </a:r>
          <a:r>
            <a:rPr lang="es-ES" sz="1100" b="0" i="0" kern="1200" dirty="0" smtClean="0"/>
            <a:t> de pago a través del correo electrónico al estudiante.</a:t>
          </a:r>
          <a:endParaRPr lang="es-ES" sz="1100" kern="1200" dirty="0"/>
        </a:p>
      </dsp:txBody>
      <dsp:txXfrm>
        <a:off x="1912694" y="2941903"/>
        <a:ext cx="1430855" cy="1254228"/>
      </dsp:txXfrm>
    </dsp:sp>
    <dsp:sp modelId="{E4E1F0A5-CE43-4CA4-8636-D62688885147}">
      <dsp:nvSpPr>
        <dsp:cNvPr id="0" name=""/>
        <dsp:cNvSpPr/>
      </dsp:nvSpPr>
      <dsp:spPr>
        <a:xfrm>
          <a:off x="3073577" y="2351678"/>
          <a:ext cx="269972" cy="2699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2206003"/>
                <a:satOff val="-3068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06003"/>
                <a:satOff val="-3068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06003"/>
                <a:satOff val="-3068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06003"/>
              <a:satOff val="-3068"/>
              <a:lumOff val="-117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1D96D0-F9FD-4546-A218-8677B7B0F760}">
      <dsp:nvSpPr>
        <dsp:cNvPr id="0" name=""/>
        <dsp:cNvSpPr/>
      </dsp:nvSpPr>
      <dsp:spPr>
        <a:xfrm rot="5400000">
          <a:off x="3823333" y="2034913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4FADD6-25FC-4F7D-8100-2167D74D6349}">
      <dsp:nvSpPr>
        <dsp:cNvPr id="0" name=""/>
        <dsp:cNvSpPr/>
      </dsp:nvSpPr>
      <dsp:spPr>
        <a:xfrm>
          <a:off x="3664341" y="2508456"/>
          <a:ext cx="1430855" cy="1254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0" kern="1200" dirty="0" smtClean="0"/>
            <a:t>Estudiante</a:t>
          </a:r>
          <a:endParaRPr lang="es-ES" sz="160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 smtClean="0"/>
            <a:t>Realiza el pago a través de una entidad financiera y envía el soporte a través de la página </a:t>
          </a:r>
          <a:r>
            <a:rPr lang="en-US" sz="1050" kern="1200" dirty="0" smtClean="0">
              <a:hlinkClick xmlns:r="http://schemas.openxmlformats.org/officeDocument/2006/relationships" r:id="rId1"/>
            </a:rPr>
            <a:t>http://tics.unisangil.edu.co/</a:t>
          </a:r>
          <a:endParaRPr lang="es-ES" sz="1050" kern="1200" dirty="0"/>
        </a:p>
      </dsp:txBody>
      <dsp:txXfrm>
        <a:off x="3664341" y="2508456"/>
        <a:ext cx="1430855" cy="1254228"/>
      </dsp:txXfrm>
    </dsp:sp>
    <dsp:sp modelId="{A2046DCF-7C83-4536-BAA4-CD6109F5B8EA}">
      <dsp:nvSpPr>
        <dsp:cNvPr id="0" name=""/>
        <dsp:cNvSpPr/>
      </dsp:nvSpPr>
      <dsp:spPr>
        <a:xfrm>
          <a:off x="4825223" y="1918231"/>
          <a:ext cx="269972" cy="2699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6B1F6-0D08-4736-A147-E5101B0E18FB}">
      <dsp:nvSpPr>
        <dsp:cNvPr id="0" name=""/>
        <dsp:cNvSpPr/>
      </dsp:nvSpPr>
      <dsp:spPr>
        <a:xfrm rot="5400000">
          <a:off x="5574979" y="1601466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lumMod val="20000"/>
            <a:lumOff val="80000"/>
          </a:schemeClr>
        </a:solidFill>
        <a:ln w="635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05949A-E81F-45D3-9CC1-985908CBB5CD}">
      <dsp:nvSpPr>
        <dsp:cNvPr id="0" name=""/>
        <dsp:cNvSpPr/>
      </dsp:nvSpPr>
      <dsp:spPr>
        <a:xfrm>
          <a:off x="5415987" y="2075010"/>
          <a:ext cx="1430855" cy="1254228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Sistemas</a:t>
          </a:r>
          <a:endParaRPr lang="es-ES" sz="2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Recibe el soporte de consignación del estudiante y envía el pago a Tesorería para su legalización.</a:t>
          </a:r>
          <a:endParaRPr lang="es-ES" sz="1100" kern="1200" dirty="0"/>
        </a:p>
      </dsp:txBody>
      <dsp:txXfrm>
        <a:off x="5415987" y="2075010"/>
        <a:ext cx="1430855" cy="1254228"/>
      </dsp:txXfrm>
    </dsp:sp>
    <dsp:sp modelId="{14A3048F-04C5-4873-A575-8DE23894310C}">
      <dsp:nvSpPr>
        <dsp:cNvPr id="0" name=""/>
        <dsp:cNvSpPr/>
      </dsp:nvSpPr>
      <dsp:spPr>
        <a:xfrm>
          <a:off x="6576870" y="1484784"/>
          <a:ext cx="269972" cy="2699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5147341"/>
                <a:satOff val="-716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47341"/>
                <a:satOff val="-716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47341"/>
                <a:satOff val="-716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147341"/>
              <a:satOff val="-7160"/>
              <a:lumOff val="-274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E20DCE-F9F5-4601-BA0F-290F731771E5}">
      <dsp:nvSpPr>
        <dsp:cNvPr id="0" name=""/>
        <dsp:cNvSpPr/>
      </dsp:nvSpPr>
      <dsp:spPr>
        <a:xfrm rot="5400000">
          <a:off x="7326626" y="1168020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rgbClr val="FF99CC"/>
        </a:solidFill>
        <a:ln w="6350" cap="flat" cmpd="sng" algn="ctr">
          <a:solidFill>
            <a:srgbClr val="CC3399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ECC9EC-8DB1-4F0E-BD9B-FAD6B4230C89}">
      <dsp:nvSpPr>
        <dsp:cNvPr id="0" name=""/>
        <dsp:cNvSpPr/>
      </dsp:nvSpPr>
      <dsp:spPr>
        <a:xfrm>
          <a:off x="7167634" y="1641563"/>
          <a:ext cx="1430855" cy="1254228"/>
        </a:xfrm>
        <a:prstGeom prst="rect">
          <a:avLst/>
        </a:prstGeom>
        <a:solidFill>
          <a:srgbClr val="CC339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Tesorería</a:t>
          </a:r>
          <a:endParaRPr lang="es-ES" sz="18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Legaliza el pago correspondiente y envía el soporte al Departamento de Sistemas.</a:t>
          </a:r>
          <a:endParaRPr lang="es-ES" sz="1100" kern="1200" dirty="0"/>
        </a:p>
      </dsp:txBody>
      <dsp:txXfrm>
        <a:off x="7167634" y="1641563"/>
        <a:ext cx="1430855" cy="1254228"/>
      </dsp:txXfrm>
    </dsp:sp>
    <dsp:sp modelId="{6390E2A2-2F9D-4B88-B398-AE1FA7FCA660}">
      <dsp:nvSpPr>
        <dsp:cNvPr id="0" name=""/>
        <dsp:cNvSpPr/>
      </dsp:nvSpPr>
      <dsp:spPr>
        <a:xfrm>
          <a:off x="8328517" y="1051338"/>
          <a:ext cx="269972" cy="2699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6618010"/>
                <a:satOff val="-9205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18010"/>
                <a:satOff val="-9205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18010"/>
                <a:satOff val="-9205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618010"/>
              <a:satOff val="-9205"/>
              <a:lumOff val="-353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91145E-D802-42F1-8AC7-DA2BBB8D3972}">
      <dsp:nvSpPr>
        <dsp:cNvPr id="0" name=""/>
        <dsp:cNvSpPr/>
      </dsp:nvSpPr>
      <dsp:spPr>
        <a:xfrm rot="5400000">
          <a:off x="9078273" y="734573"/>
          <a:ext cx="952476" cy="158489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lumMod val="20000"/>
            <a:lumOff val="8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3FC6DF-EB46-4AFA-9C37-E5B5C9F9A110}">
      <dsp:nvSpPr>
        <dsp:cNvPr id="0" name=""/>
        <dsp:cNvSpPr/>
      </dsp:nvSpPr>
      <dsp:spPr>
        <a:xfrm>
          <a:off x="8919281" y="1208116"/>
          <a:ext cx="1430855" cy="1254228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Sistemas</a:t>
          </a:r>
          <a:endParaRPr lang="es-ES" sz="18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Recibe el soporte de legalización y finaliza el proceso de inscripción y pago del estudiante.</a:t>
          </a:r>
          <a:endParaRPr lang="es-ES" sz="1100" kern="1200" dirty="0"/>
        </a:p>
      </dsp:txBody>
      <dsp:txXfrm>
        <a:off x="8919281" y="1208116"/>
        <a:ext cx="1430855" cy="1254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29B7A-CD50-422F-BA00-CA9629664535}">
      <dsp:nvSpPr>
        <dsp:cNvPr id="0" name=""/>
        <dsp:cNvSpPr/>
      </dsp:nvSpPr>
      <dsp:spPr>
        <a:xfrm>
          <a:off x="0" y="4084377"/>
          <a:ext cx="7453747" cy="670076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REGISTRO DE NOTAS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084377"/>
        <a:ext cx="7453747" cy="361841"/>
      </dsp:txXfrm>
    </dsp:sp>
    <dsp:sp modelId="{81902125-B876-45F5-81CF-E325911F84A3}">
      <dsp:nvSpPr>
        <dsp:cNvPr id="0" name=""/>
        <dsp:cNvSpPr/>
      </dsp:nvSpPr>
      <dsp:spPr>
        <a:xfrm>
          <a:off x="0" y="4432816"/>
          <a:ext cx="7453747" cy="3082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16 DE JUNIO/2020</a:t>
          </a:r>
          <a:endParaRPr lang="es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32816"/>
        <a:ext cx="7453747" cy="308234"/>
      </dsp:txXfrm>
    </dsp:sp>
    <dsp:sp modelId="{6A838F14-27F3-4B8C-BFEA-1149CA248321}">
      <dsp:nvSpPr>
        <dsp:cNvPr id="0" name=""/>
        <dsp:cNvSpPr/>
      </dsp:nvSpPr>
      <dsp:spPr>
        <a:xfrm rot="10800000">
          <a:off x="0" y="3063851"/>
          <a:ext cx="7453747" cy="1030576"/>
        </a:xfrm>
        <a:prstGeom prst="upArrowCallou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3063851"/>
        <a:ext cx="7453747" cy="361732"/>
      </dsp:txXfrm>
    </dsp:sp>
    <dsp:sp modelId="{15C3E863-A574-4011-94E5-B21384ACE530}">
      <dsp:nvSpPr>
        <dsp:cNvPr id="0" name=""/>
        <dsp:cNvSpPr/>
      </dsp:nvSpPr>
      <dsp:spPr>
        <a:xfrm>
          <a:off x="0" y="3425583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18 DE MAYO/2020</a:t>
          </a:r>
          <a:endParaRPr lang="es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25583"/>
        <a:ext cx="3726873" cy="308142"/>
      </dsp:txXfrm>
    </dsp:sp>
    <dsp:sp modelId="{74B433E6-4064-4143-A9B1-D61EF0D64E30}">
      <dsp:nvSpPr>
        <dsp:cNvPr id="0" name=""/>
        <dsp:cNvSpPr/>
      </dsp:nvSpPr>
      <dsp:spPr>
        <a:xfrm>
          <a:off x="3726873" y="3425583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13 DE JUNIO/2020</a:t>
          </a:r>
          <a:endParaRPr lang="es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873" y="3425583"/>
        <a:ext cx="3726873" cy="308142"/>
      </dsp:txXfrm>
    </dsp:sp>
    <dsp:sp modelId="{83210E61-71E0-4766-8C24-73370D1A6332}">
      <dsp:nvSpPr>
        <dsp:cNvPr id="0" name=""/>
        <dsp:cNvSpPr/>
      </dsp:nvSpPr>
      <dsp:spPr>
        <a:xfrm rot="10800000">
          <a:off x="0" y="2043325"/>
          <a:ext cx="7453747" cy="1030576"/>
        </a:xfrm>
        <a:prstGeom prst="upArrowCallou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NRC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2043325"/>
        <a:ext cx="7453747" cy="361732"/>
      </dsp:txXfrm>
    </dsp:sp>
    <dsp:sp modelId="{62115E01-7AB6-4673-B50F-95CB6871D3C4}">
      <dsp:nvSpPr>
        <dsp:cNvPr id="0" name=""/>
        <dsp:cNvSpPr/>
      </dsp:nvSpPr>
      <dsp:spPr>
        <a:xfrm>
          <a:off x="0" y="2405057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 3: 2767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05057"/>
        <a:ext cx="3726873" cy="308142"/>
      </dsp:txXfrm>
    </dsp:sp>
    <dsp:sp modelId="{E69E0AF3-1E66-4BF4-B77E-E245DD499EBE}">
      <dsp:nvSpPr>
        <dsp:cNvPr id="0" name=""/>
        <dsp:cNvSpPr/>
      </dsp:nvSpPr>
      <dsp:spPr>
        <a:xfrm>
          <a:off x="3726873" y="2405057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 4:2768</a:t>
          </a:r>
          <a:endParaRPr lang="es-E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873" y="2405057"/>
        <a:ext cx="3726873" cy="308142"/>
      </dsp:txXfrm>
    </dsp:sp>
    <dsp:sp modelId="{4D658E35-7F70-48B4-9B15-01C041AB629D}">
      <dsp:nvSpPr>
        <dsp:cNvPr id="0" name=""/>
        <dsp:cNvSpPr/>
      </dsp:nvSpPr>
      <dsp:spPr>
        <a:xfrm rot="10800000">
          <a:off x="0" y="1022799"/>
          <a:ext cx="7453747" cy="1030576"/>
        </a:xfrm>
        <a:prstGeom prst="upArrowCallou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022799"/>
        <a:ext cx="7453747" cy="361732"/>
      </dsp:txXfrm>
    </dsp:sp>
    <dsp:sp modelId="{78599675-F105-4BF6-81AC-E183524AA3F0}">
      <dsp:nvSpPr>
        <dsp:cNvPr id="0" name=""/>
        <dsp:cNvSpPr/>
      </dsp:nvSpPr>
      <dsp:spPr>
        <a:xfrm>
          <a:off x="0" y="1384532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 3:HOJA ELECTRÓNICA BÁSICA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84532"/>
        <a:ext cx="3726873" cy="308142"/>
      </dsp:txXfrm>
    </dsp:sp>
    <dsp:sp modelId="{295FE000-B9BF-4CB4-AC25-33F76B7197A1}">
      <dsp:nvSpPr>
        <dsp:cNvPr id="0" name=""/>
        <dsp:cNvSpPr/>
      </dsp:nvSpPr>
      <dsp:spPr>
        <a:xfrm>
          <a:off x="3726873" y="1384532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 4: INTERNET BÁSICO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873" y="1384532"/>
        <a:ext cx="3726873" cy="308142"/>
      </dsp:txXfrm>
    </dsp:sp>
    <dsp:sp modelId="{8E4B5FBD-7794-43A8-A06D-0751D6C16662}">
      <dsp:nvSpPr>
        <dsp:cNvPr id="0" name=""/>
        <dsp:cNvSpPr/>
      </dsp:nvSpPr>
      <dsp:spPr>
        <a:xfrm rot="10800000">
          <a:off x="0" y="2273"/>
          <a:ext cx="7453747" cy="1030576"/>
        </a:xfrm>
        <a:prstGeom prst="upArrowCallou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INSCRIPCIONES,MATRÍCULAS Y PAGO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2273"/>
        <a:ext cx="7453747" cy="361732"/>
      </dsp:txXfrm>
    </dsp:sp>
    <dsp:sp modelId="{29C93975-E236-4180-889F-2DAA575C46CC}">
      <dsp:nvSpPr>
        <dsp:cNvPr id="0" name=""/>
        <dsp:cNvSpPr/>
      </dsp:nvSpPr>
      <dsp:spPr>
        <a:xfrm>
          <a:off x="0" y="364006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30 DE ABRIL/2020</a:t>
          </a:r>
          <a:endParaRPr lang="es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4006"/>
        <a:ext cx="3726873" cy="308142"/>
      </dsp:txXfrm>
    </dsp:sp>
    <dsp:sp modelId="{428E3B27-6E54-421B-942A-E1647D6EF6E5}">
      <dsp:nvSpPr>
        <dsp:cNvPr id="0" name=""/>
        <dsp:cNvSpPr/>
      </dsp:nvSpPr>
      <dsp:spPr>
        <a:xfrm>
          <a:off x="3726873" y="364006"/>
          <a:ext cx="3726873" cy="308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12 DE MAYO/2020</a:t>
          </a:r>
          <a:endParaRPr lang="es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873" y="364006"/>
        <a:ext cx="3726873" cy="30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408" y="2392822"/>
            <a:ext cx="5603192" cy="210226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0A548B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408" y="4670265"/>
            <a:ext cx="5603192" cy="128615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A548B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7124" y="627943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9841" y="6279440"/>
            <a:ext cx="2743200" cy="365125"/>
          </a:xfrm>
        </p:spPr>
        <p:txBody>
          <a:bodyPr/>
          <a:lstStyle/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9358" y="48931"/>
            <a:ext cx="8899020" cy="8141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0A548B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089" y="1264778"/>
            <a:ext cx="4808436" cy="49121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229029" y="1264778"/>
            <a:ext cx="4808436" cy="49121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19358" y="48931"/>
            <a:ext cx="8899020" cy="8141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0A548B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9358" y="48931"/>
            <a:ext cx="8899020" cy="8141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0A548B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965" y="1264778"/>
            <a:ext cx="9662444" cy="4912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7123" y="6356352"/>
            <a:ext cx="4114800" cy="292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4264" y="6356352"/>
            <a:ext cx="2743200" cy="292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053B-2021-4047-B78A-B63ADE015E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0B548B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PROCEDIMIENTO DE INSCRIPCIONES</a:t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 DE INFORMÁTICA </a:t>
            </a:r>
            <a:b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PROGRAMAS UNAB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000" b="1" dirty="0" smtClean="0"/>
              <a:t>DEPARTAMENTO DE SISTEMAS Y TIC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74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73805385"/>
              </p:ext>
            </p:extLst>
          </p:nvPr>
        </p:nvGraphicFramePr>
        <p:xfrm>
          <a:off x="120074" y="193964"/>
          <a:ext cx="11877962" cy="645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733770" y="193964"/>
            <a:ext cx="7407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PROCEDIMIENTO QUE SE ESTABA REALIZANDO ANTERIORMENTE</a:t>
            </a:r>
          </a:p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INSCRIPCIÓN Y PAGO DE LOS CURSOS DE INFORMÁTICA PARA </a:t>
            </a:r>
          </a:p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ESTUDIANTES  PROGRAMAS UNAB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65286212"/>
              </p:ext>
            </p:extLst>
          </p:nvPr>
        </p:nvGraphicFramePr>
        <p:xfrm>
          <a:off x="1708726" y="822036"/>
          <a:ext cx="10353965" cy="568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2589891" y="298816"/>
            <a:ext cx="7367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 PROCEDIMIENTO DE INSCRIPCIÓN Y PAGO DE CURSOS DE INFORMÁTICA</a:t>
            </a:r>
          </a:p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ESTUDIANTES PROGRAMAS UNAB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95392613"/>
              </p:ext>
            </p:extLst>
          </p:nvPr>
        </p:nvGraphicFramePr>
        <p:xfrm>
          <a:off x="2743199" y="1366982"/>
          <a:ext cx="7453747" cy="475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782970" y="298816"/>
            <a:ext cx="29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DATOS IMPORTANTES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02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E7D647CC-2020-45BB-AAF9-B9E70D8CC6BE}" vid="{14EFE793-6D7E-4182-9170-2E63F2A32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241</TotalTime>
  <Words>299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Presentación2</vt:lpstr>
      <vt:lpstr>PROCEDIMIENTO DE INSCRIPCIONES CURSOS DE INFORMÁTICA  PROGRAMAS UNAB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UNISANGIL</dc:creator>
  <cp:lastModifiedBy>UNISANGIL</cp:lastModifiedBy>
  <cp:revision>86</cp:revision>
  <dcterms:created xsi:type="dcterms:W3CDTF">2020-04-21T13:38:12Z</dcterms:created>
  <dcterms:modified xsi:type="dcterms:W3CDTF">2020-04-21T17:40:34Z</dcterms:modified>
</cp:coreProperties>
</file>