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533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297A-D9CC-A133-5436-2C86B6472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7752C-4D1C-2C6A-8B87-D7AC42B9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C6C10-86F5-7E02-89C0-7CE9FCF3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7E44-D51B-CCF9-DE8D-761F9896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66D9F-9BF5-ED2E-2413-AB1638B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849DF-9067-9507-7682-EE244863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74798-3A6B-9770-8F36-81C827FC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9802B-7272-10CD-A0BF-7F393A6E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36B97-0B45-5448-F8E3-5A31D5D9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A8AA6-80E5-7B0C-0070-C4C72D1C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8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662DC8-4D22-39C3-0735-9482CC154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574A0-77AD-D88B-D4CE-36727030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78944-4730-4953-85A2-FF2FEDE5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8628B-2A77-63D3-1006-C4729A3E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04E3A-98B9-E128-0905-327382AD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21889-7905-9BE3-1403-16A8548A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FA1B4-A6E3-5BE6-1A21-D49CFB18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FCF68-EE5C-11D1-BC19-81AD24B3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4C4E2-A176-405B-604D-9F0ECD2F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8ECCE-8AA5-9260-099D-965288C3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4A9D6-D896-8FEF-2670-7B0A9DB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BEF1E-7C66-3891-3451-20796207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3B6AA-9E9A-8A95-81CD-D07E50E9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097C4-265F-D56A-ABD5-AE3CCBEC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3C63C-9A91-5957-B744-41D6EFEE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3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3BBC-6C16-E7DB-EC47-890C128C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A0CF1-0AC0-A4A2-F7D2-31886A81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E5BDD-C1F6-FC2F-A7E2-C59037FD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18060-FA2C-2CF4-A164-45D4612A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4995C-F5BB-E49E-1871-192F8E9E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96366-0CF2-B287-6CFA-D4DDEB78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2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01308-9195-71E6-AC23-7D825C26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7D78E-4A34-E236-8956-20CAAAE1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89970-92CD-CF3D-58A4-6E994B71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96CC5-52D7-C047-F604-38173A617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2634A6-3789-E3B8-5CB7-7BC5D13D6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D81972-840E-85C3-D1F2-BD9F818E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5B8FA-6425-F4C4-4528-382569FA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42B14A-673F-D6F9-6646-3CC8FDB3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A45C-C6E1-1959-EAF2-6FAD6ECE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974E3-9DE6-6F90-D1AE-94A33768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CDFB6-6F15-628E-387A-E9910409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431E58-B261-FEEE-4D70-1E8739AB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C888B3-C738-DA36-F9CB-9BE30FD0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99FB46-186A-D291-C971-9519A5C1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B9E3A-C3DE-7691-8C94-CCBC75CF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57B08-2FC7-F721-B97B-CBCEE87A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3229B-061F-ED86-8540-629AE8A2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EE6D7-B529-1BF1-CAEA-4AA43B88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E9EAB-0957-A1D0-C322-222C26F0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0777B-2C75-9636-B7C9-C8C6BDFD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04166-7B79-7DEF-109A-A40B8457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6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DD7FC-CA30-088B-0832-23445E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441E61-E3E2-9AFB-05BA-BB7409D51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18FDA-0C08-EA63-78A9-B94F62DC8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959AA-68CB-20CB-54AE-53BD1B5A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7DFB3-34A8-8BDA-ED5E-62A3E1F6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0F86A-2F79-E9CD-D1BC-7C12277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E3FDEF-1625-0EDC-8D1D-250AED43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96F0B-490C-C905-0E83-7B21BEA5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CFDE7-8D29-964E-7431-C06EBD94B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C76A-D401-4DA6-AFA0-EF5B8FE08F18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4600A-C86D-343B-A1B4-BAECAE32C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426F9-F731-1420-C20E-1761906C2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9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A95413E7-57D7-7A51-6A72-A237854FE239}"/>
              </a:ext>
            </a:extLst>
          </p:cNvPr>
          <p:cNvGrpSpPr/>
          <p:nvPr/>
        </p:nvGrpSpPr>
        <p:grpSpPr>
          <a:xfrm>
            <a:off x="3849994" y="770505"/>
            <a:ext cx="5811938" cy="3412552"/>
            <a:chOff x="3849994" y="770505"/>
            <a:chExt cx="5811938" cy="341255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1A9D69E-2B07-0A07-34F8-E6A7A4D6D4DB}"/>
                </a:ext>
              </a:extLst>
            </p:cNvPr>
            <p:cNvGrpSpPr/>
            <p:nvPr/>
          </p:nvGrpSpPr>
          <p:grpSpPr>
            <a:xfrm>
              <a:off x="3849994" y="770505"/>
              <a:ext cx="5811938" cy="3412552"/>
              <a:chOff x="3849994" y="770505"/>
              <a:chExt cx="5811938" cy="3412552"/>
            </a:xfrm>
          </p:grpSpPr>
          <p:pic>
            <p:nvPicPr>
              <p:cNvPr id="11" name="图片 10" descr="图表, 雷达图&#10;&#10;描述已自动生成">
                <a:extLst>
                  <a:ext uri="{FF2B5EF4-FFF2-40B4-BE49-F238E27FC236}">
                    <a16:creationId xmlns:a16="http://schemas.microsoft.com/office/drawing/2014/main" id="{C22F2DF6-9878-F7D5-608C-DA174E75F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94" y="2498040"/>
                <a:ext cx="2995586" cy="1685017"/>
              </a:xfrm>
              <a:prstGeom prst="rect">
                <a:avLst/>
              </a:prstGeom>
            </p:spPr>
          </p:pic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9CCAFC13-D364-453D-BA83-59793C9A39EB}"/>
                  </a:ext>
                </a:extLst>
              </p:cNvPr>
              <p:cNvGrpSpPr/>
              <p:nvPr/>
            </p:nvGrpSpPr>
            <p:grpSpPr>
              <a:xfrm>
                <a:off x="6918732" y="770505"/>
                <a:ext cx="2743200" cy="2743200"/>
                <a:chOff x="7015958" y="2007993"/>
                <a:chExt cx="2743200" cy="274320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7819B190-840F-3757-EA5D-0CB812979C60}"/>
                    </a:ext>
                  </a:extLst>
                </p:cNvPr>
                <p:cNvGrpSpPr/>
                <p:nvPr/>
              </p:nvGrpSpPr>
              <p:grpSpPr>
                <a:xfrm>
                  <a:off x="7015958" y="2007993"/>
                  <a:ext cx="2743200" cy="2743200"/>
                  <a:chOff x="7268344" y="1694576"/>
                  <a:chExt cx="3200400" cy="3200400"/>
                </a:xfrm>
              </p:grpSpPr>
              <p:pic>
                <p:nvPicPr>
                  <p:cNvPr id="13" name="图片 12" descr="图片包含 游戏机&#10;&#10;描述已自动生成">
                    <a:extLst>
                      <a:ext uri="{FF2B5EF4-FFF2-40B4-BE49-F238E27FC236}">
                        <a16:creationId xmlns:a16="http://schemas.microsoft.com/office/drawing/2014/main" id="{BDD84527-43AF-1FAE-48DF-3C64E8BBFE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84347" y="1896591"/>
                    <a:ext cx="2631236" cy="2796369"/>
                  </a:xfrm>
                  <a:prstGeom prst="rect">
                    <a:avLst/>
                  </a:prstGeom>
                </p:spPr>
              </p:pic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B5E7428B-725C-1B94-BA49-A18C2BF7B876}"/>
                      </a:ext>
                    </a:extLst>
                  </p:cNvPr>
                  <p:cNvSpPr/>
                  <p:nvPr/>
                </p:nvSpPr>
                <p:spPr>
                  <a:xfrm>
                    <a:off x="7268344" y="1694576"/>
                    <a:ext cx="3200400" cy="3200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BB9AE6BD-6D52-05AC-B27D-FD2C52D9A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8246" y="4251432"/>
                  <a:ext cx="283254" cy="0"/>
                </a:xfrm>
                <a:prstGeom prst="line">
                  <a:avLst/>
                </a:prstGeom>
                <a:ln w="2222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CCED58D1-AB56-D5D3-7A38-AB3F6F61D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0731" y="2884613"/>
                  <a:ext cx="15030" cy="13619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0108507F-FB8F-D9D3-FFEB-504440BF9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8246" y="2889504"/>
                  <a:ext cx="283254" cy="0"/>
                </a:xfrm>
                <a:prstGeom prst="line">
                  <a:avLst/>
                </a:prstGeom>
                <a:ln w="2222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0EA3CD97-F3E1-1444-E25C-15EAC91BEA61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6817328" y="3417915"/>
                      <a:ext cx="1048171" cy="22615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=3.567 Å</m:t>
                            </m:r>
                          </m:oMath>
                        </m:oMathPara>
                      </a14:m>
                      <a:endParaRPr lang="zh-CN" altLang="en-US" sz="1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0EA3CD97-F3E1-1444-E25C-15EAC91BEA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6817328" y="3417915"/>
                      <a:ext cx="1048171" cy="22615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108" t="-4651" r="-16216"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8DA9D41-F9EF-A938-E5BC-807077C13F26}"/>
                  </a:ext>
                </a:extLst>
              </p:cNvPr>
              <p:cNvSpPr/>
              <p:nvPr/>
            </p:nvSpPr>
            <p:spPr>
              <a:xfrm>
                <a:off x="5474208" y="2912721"/>
                <a:ext cx="91440" cy="9144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005FC67-6B24-B675-49AC-2A7163EE3618}"/>
                  </a:ext>
                </a:extLst>
              </p:cNvPr>
              <p:cNvCxnSpPr>
                <a:cxnSpLocks/>
                <a:stCxn id="30" idx="1"/>
                <a:endCxn id="14" idx="1"/>
              </p:cNvCxnSpPr>
              <p:nvPr/>
            </p:nvCxnSpPr>
            <p:spPr>
              <a:xfrm flipV="1">
                <a:off x="5487599" y="1172237"/>
                <a:ext cx="1832865" cy="17538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55188F26-9635-D88B-7FC6-FDA0B8E0F10D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5519928" y="3004161"/>
                <a:ext cx="2545080" cy="489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C45EB02-420F-0916-CA1F-95565EA4B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4848" y="2137025"/>
              <a:ext cx="423257" cy="4537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19578C8-C261-19A4-0A41-FBBF3C07C4CC}"/>
                    </a:ext>
                  </a:extLst>
                </p:cNvPr>
                <p:cNvSpPr txBox="1"/>
                <p:nvPr/>
              </p:nvSpPr>
              <p:spPr>
                <a:xfrm rot="18865731">
                  <a:off x="7282717" y="2107007"/>
                  <a:ext cx="1711960" cy="2700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1.44</m:t>
                        </m:r>
                        <m:r>
                          <a:rPr lang="en-US" altLang="zh-CN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Å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19578C8-C261-19A4-0A41-FBBF3C07C4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65731">
                  <a:off x="7282717" y="2107007"/>
                  <a:ext cx="1711960" cy="2700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096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Diwei Zou</dc:creator>
  <cp:lastModifiedBy>Diwei Zou</cp:lastModifiedBy>
  <cp:revision>1</cp:revision>
  <dcterms:created xsi:type="dcterms:W3CDTF">2024-01-06T13:35:10Z</dcterms:created>
  <dcterms:modified xsi:type="dcterms:W3CDTF">2024-01-07T10:17:14Z</dcterms:modified>
</cp:coreProperties>
</file>