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31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297A-D9CC-A133-5436-2C86B6472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7752C-4D1C-2C6A-8B87-D7AC42B9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C6C10-86F5-7E02-89C0-7CE9FCF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7E44-D51B-CCF9-DE8D-761F9896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66D9F-9BF5-ED2E-2413-AB1638B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49DF-9067-9507-7682-EE244863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74798-3A6B-9770-8F36-81C827FC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802B-7272-10CD-A0BF-7F393A6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36B97-0B45-5448-F8E3-5A31D5D9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A8AA6-80E5-7B0C-0070-C4C72D1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8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62DC8-4D22-39C3-0735-9482CC154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574A0-77AD-D88B-D4CE-36727030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78944-4730-4953-85A2-FF2FEDE5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8628B-2A77-63D3-1006-C4729A3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04E3A-98B9-E128-0905-327382AD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1889-7905-9BE3-1403-16A8548A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A1B4-A6E3-5BE6-1A21-D49CFB18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FCF68-EE5C-11D1-BC19-81AD24B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4C4E2-A176-405B-604D-9F0ECD2F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8ECCE-8AA5-9260-099D-965288C3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A9D6-D896-8FEF-2670-7B0A9DB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BEF1E-7C66-3891-3451-20796207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3B6AA-9E9A-8A95-81CD-D07E50E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097C4-265F-D56A-ABD5-AE3CCBEC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3C63C-9A91-5957-B744-41D6EFEE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3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3BBC-6C16-E7DB-EC47-890C128C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A0CF1-0AC0-A4A2-F7D2-31886A81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E5BDD-C1F6-FC2F-A7E2-C59037FD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18060-FA2C-2CF4-A164-45D4612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4995C-F5BB-E49E-1871-192F8E9E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96366-0CF2-B287-6CFA-D4DDEB78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01308-9195-71E6-AC23-7D825C26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7D78E-4A34-E236-8956-20CAAAE1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89970-92CD-CF3D-58A4-6E994B71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96CC5-52D7-C047-F604-38173A617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634A6-3789-E3B8-5CB7-7BC5D13D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81972-840E-85C3-D1F2-BD9F818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5B8FA-6425-F4C4-4528-382569F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2B14A-673F-D6F9-6646-3CC8FDB3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A45C-C6E1-1959-EAF2-6FAD6ECE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974E3-9DE6-6F90-D1AE-94A3376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CDFB6-6F15-628E-387A-E9910409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31E58-B261-FEEE-4D70-1E8739A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888B3-C738-DA36-F9CB-9BE30FD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9FB46-186A-D291-C971-9519A5C1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B9E3A-C3DE-7691-8C94-CCBC75CF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7B08-2FC7-F721-B97B-CBCEE87A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3229B-061F-ED86-8540-629AE8A2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EE6D7-B529-1BF1-CAEA-4AA43B88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E9EAB-0957-A1D0-C322-222C26F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0777B-2C75-9636-B7C9-C8C6BDFD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04166-7B79-7DEF-109A-A40B845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6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D7FC-CA30-088B-0832-23445E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441E61-E3E2-9AFB-05BA-BB7409D5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18FDA-0C08-EA63-78A9-B94F62DC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959AA-68CB-20CB-54AE-53BD1B5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7DFB3-34A8-8BDA-ED5E-62A3E1F6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0F86A-2F79-E9CD-D1BC-7C12277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E3FDEF-1625-0EDC-8D1D-250AED43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96F0B-490C-C905-0E83-7B21BEA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CFDE7-8D29-964E-7431-C06EBD94B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C76A-D401-4DA6-AFA0-EF5B8FE08F1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4600A-C86D-343B-A1B4-BAECAE32C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26F9-F731-1420-C20E-1761906C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9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95413E7-57D7-7A51-6A72-A237854FE239}"/>
              </a:ext>
            </a:extLst>
          </p:cNvPr>
          <p:cNvGrpSpPr/>
          <p:nvPr/>
        </p:nvGrpSpPr>
        <p:grpSpPr>
          <a:xfrm>
            <a:off x="3849994" y="770505"/>
            <a:ext cx="5811938" cy="3412552"/>
            <a:chOff x="3849994" y="770505"/>
            <a:chExt cx="5811938" cy="341255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1A9D69E-2B07-0A07-34F8-E6A7A4D6D4DB}"/>
                </a:ext>
              </a:extLst>
            </p:cNvPr>
            <p:cNvGrpSpPr/>
            <p:nvPr/>
          </p:nvGrpSpPr>
          <p:grpSpPr>
            <a:xfrm>
              <a:off x="3849994" y="770505"/>
              <a:ext cx="5811938" cy="3412552"/>
              <a:chOff x="3849994" y="770505"/>
              <a:chExt cx="5811938" cy="3412552"/>
            </a:xfrm>
          </p:grpSpPr>
          <p:pic>
            <p:nvPicPr>
              <p:cNvPr id="11" name="图片 10" descr="图表, 雷达图&#10;&#10;描述已自动生成">
                <a:extLst>
                  <a:ext uri="{FF2B5EF4-FFF2-40B4-BE49-F238E27FC236}">
                    <a16:creationId xmlns:a16="http://schemas.microsoft.com/office/drawing/2014/main" id="{C22F2DF6-9878-F7D5-608C-DA174E75F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94" y="2498040"/>
                <a:ext cx="2995586" cy="1685017"/>
              </a:xfrm>
              <a:prstGeom prst="rect">
                <a:avLst/>
              </a:prstGeom>
            </p:spPr>
          </p:pic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CCAFC13-D364-453D-BA83-59793C9A39EB}"/>
                  </a:ext>
                </a:extLst>
              </p:cNvPr>
              <p:cNvGrpSpPr/>
              <p:nvPr/>
            </p:nvGrpSpPr>
            <p:grpSpPr>
              <a:xfrm>
                <a:off x="6918732" y="770505"/>
                <a:ext cx="2743200" cy="2743200"/>
                <a:chOff x="7015958" y="2007993"/>
                <a:chExt cx="2743200" cy="27432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7819B190-840F-3757-EA5D-0CB812979C60}"/>
                    </a:ext>
                  </a:extLst>
                </p:cNvPr>
                <p:cNvGrpSpPr/>
                <p:nvPr/>
              </p:nvGrpSpPr>
              <p:grpSpPr>
                <a:xfrm>
                  <a:off x="7015958" y="2007993"/>
                  <a:ext cx="2743200" cy="2743200"/>
                  <a:chOff x="7268344" y="1694576"/>
                  <a:chExt cx="3200400" cy="3200400"/>
                </a:xfrm>
              </p:grpSpPr>
              <p:pic>
                <p:nvPicPr>
                  <p:cNvPr id="13" name="图片 12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BDD84527-43AF-1FAE-48DF-3C64E8BBF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4347" y="1896591"/>
                    <a:ext cx="2631236" cy="2796369"/>
                  </a:xfrm>
                  <a:prstGeom prst="rect">
                    <a:avLst/>
                  </a:prstGeom>
                </p:spPr>
              </p:pic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B5E7428B-725C-1B94-BA49-A18C2BF7B876}"/>
                      </a:ext>
                    </a:extLst>
                  </p:cNvPr>
                  <p:cNvSpPr/>
                  <p:nvPr/>
                </p:nvSpPr>
                <p:spPr>
                  <a:xfrm>
                    <a:off x="7268344" y="1694576"/>
                    <a:ext cx="3200400" cy="3200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B9AE6BD-6D52-05AC-B27D-FD2C52D9A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246" y="4251432"/>
                  <a:ext cx="283254" cy="0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CCED58D1-AB56-D5D3-7A38-AB3F6F61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0731" y="2884613"/>
                  <a:ext cx="15030" cy="13619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108507F-FB8F-D9D3-FFEB-504440BF9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246" y="2889504"/>
                  <a:ext cx="283254" cy="0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EA3CD97-F3E1-1444-E25C-15EAC91BEA6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817328" y="3417915"/>
                      <a:ext cx="1048171" cy="2261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=3.567 Å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EA3CD97-F3E1-1444-E25C-15EAC91BEA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817328" y="3417915"/>
                      <a:ext cx="1048171" cy="22615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108" t="-4651" r="-16216"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8DA9D41-F9EF-A938-E5BC-807077C13F26}"/>
                  </a:ext>
                </a:extLst>
              </p:cNvPr>
              <p:cNvSpPr/>
              <p:nvPr/>
            </p:nvSpPr>
            <p:spPr>
              <a:xfrm>
                <a:off x="5474208" y="2912721"/>
                <a:ext cx="91440" cy="9144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005FC67-6B24-B675-49AC-2A7163EE3618}"/>
                  </a:ext>
                </a:extLst>
              </p:cNvPr>
              <p:cNvCxnSpPr>
                <a:cxnSpLocks/>
                <a:stCxn id="30" idx="1"/>
                <a:endCxn id="14" idx="1"/>
              </p:cNvCxnSpPr>
              <p:nvPr/>
            </p:nvCxnSpPr>
            <p:spPr>
              <a:xfrm flipV="1">
                <a:off x="5487599" y="1172237"/>
                <a:ext cx="1832865" cy="17538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5188F26-9635-D88B-7FC6-FDA0B8E0F10D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5519928" y="3004161"/>
                <a:ext cx="2545080" cy="489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C45EB02-420F-0916-CA1F-95565EA4B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4848" y="2137025"/>
              <a:ext cx="423257" cy="4537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19578C8-C261-19A4-0A41-FBBF3C07C4CC}"/>
                    </a:ext>
                  </a:extLst>
                </p:cNvPr>
                <p:cNvSpPr txBox="1"/>
                <p:nvPr/>
              </p:nvSpPr>
              <p:spPr>
                <a:xfrm rot="18865731">
                  <a:off x="7282717" y="2107007"/>
                  <a:ext cx="1711960" cy="2700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1.44 Å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19578C8-C261-19A4-0A41-FBBF3C07C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65731">
                  <a:off x="7282717" y="2107007"/>
                  <a:ext cx="1711960" cy="2700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09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D37074-7E6C-9CF3-4573-98232E6C1F00}"/>
              </a:ext>
            </a:extLst>
          </p:cNvPr>
          <p:cNvGrpSpPr/>
          <p:nvPr/>
        </p:nvGrpSpPr>
        <p:grpSpPr>
          <a:xfrm>
            <a:off x="2344395" y="1987317"/>
            <a:ext cx="6781043" cy="2998640"/>
            <a:chOff x="2344395" y="1987317"/>
            <a:chExt cx="6781043" cy="2998640"/>
          </a:xfrm>
        </p:grpSpPr>
        <p:pic>
          <p:nvPicPr>
            <p:cNvPr id="9" name="图片 8" descr="图标&#10;&#10;中度可信度描述已自动生成">
              <a:extLst>
                <a:ext uri="{FF2B5EF4-FFF2-40B4-BE49-F238E27FC236}">
                  <a16:creationId xmlns:a16="http://schemas.microsoft.com/office/drawing/2014/main" id="{E46BDFAF-693D-F828-E98C-2B5569282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337" y="1987317"/>
              <a:ext cx="5330919" cy="2998640"/>
            </a:xfrm>
            <a:prstGeom prst="rect">
              <a:avLst/>
            </a:prstGeom>
          </p:spPr>
        </p:pic>
        <p:pic>
          <p:nvPicPr>
            <p:cNvPr id="6" name="图片 5" descr="图片包含 图示&#10;&#10;描述已自动生成">
              <a:extLst>
                <a:ext uri="{FF2B5EF4-FFF2-40B4-BE49-F238E27FC236}">
                  <a16:creationId xmlns:a16="http://schemas.microsoft.com/office/drawing/2014/main" id="{902282D8-91E9-92BB-65B2-B6E3D3BA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95" y="1987317"/>
              <a:ext cx="2794434" cy="28833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CB24B24-F019-65B2-3F94-D726A7BD2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535" y="2039151"/>
              <a:ext cx="0" cy="1134256"/>
            </a:xfrm>
            <a:prstGeom prst="straightConnector1">
              <a:avLst/>
            </a:prstGeom>
            <a:ln w="412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1C8BF9-A03C-9487-1F63-B293CD10AF0F}"/>
                </a:ext>
              </a:extLst>
            </p:cNvPr>
            <p:cNvSpPr txBox="1"/>
            <p:nvPr/>
          </p:nvSpPr>
          <p:spPr>
            <a:xfrm>
              <a:off x="7953535" y="2344669"/>
              <a:ext cx="117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1]</a:t>
              </a:r>
              <a:endPara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5B81D8-78C7-C2B0-9479-BC40E544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511" y="3276071"/>
              <a:ext cx="357281" cy="421131"/>
            </a:xfrm>
            <a:prstGeom prst="straightConnector1">
              <a:avLst/>
            </a:prstGeom>
            <a:ln w="412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85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F9DBB32-CCFC-1423-AD19-559E3F2EC9B4}"/>
              </a:ext>
            </a:extLst>
          </p:cNvPr>
          <p:cNvGrpSpPr/>
          <p:nvPr/>
        </p:nvGrpSpPr>
        <p:grpSpPr>
          <a:xfrm>
            <a:off x="0" y="456248"/>
            <a:ext cx="12192000" cy="3312662"/>
            <a:chOff x="0" y="456248"/>
            <a:chExt cx="12192000" cy="3312662"/>
          </a:xfrm>
        </p:grpSpPr>
        <p:pic>
          <p:nvPicPr>
            <p:cNvPr id="5" name="图片 4" descr="卡通人物&#10;&#10;中度可信度描述已自动生成">
              <a:extLst>
                <a:ext uri="{FF2B5EF4-FFF2-40B4-BE49-F238E27FC236}">
                  <a16:creationId xmlns:a16="http://schemas.microsoft.com/office/drawing/2014/main" id="{C5503F30-04B3-498C-9EEB-45330BDEB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935"/>
            <a:stretch/>
          </p:blipFill>
          <p:spPr>
            <a:xfrm>
              <a:off x="0" y="456248"/>
              <a:ext cx="12192000" cy="657849"/>
            </a:xfrm>
            <a:prstGeom prst="rect">
              <a:avLst/>
            </a:prstGeom>
          </p:spPr>
        </p:pic>
        <p:pic>
          <p:nvPicPr>
            <p:cNvPr id="6" name="图片 5" descr="卡通人物&#10;&#10;中度可信度描述已自动生成">
              <a:extLst>
                <a:ext uri="{FF2B5EF4-FFF2-40B4-BE49-F238E27FC236}">
                  <a16:creationId xmlns:a16="http://schemas.microsoft.com/office/drawing/2014/main" id="{E6006595-978A-9B98-CE8D-FC5157F2D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48"/>
            <a:stretch/>
          </p:blipFill>
          <p:spPr>
            <a:xfrm>
              <a:off x="0" y="1114097"/>
              <a:ext cx="12192000" cy="2654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5C1F0D-D886-2406-AF13-EDD5E1C0257E}"/>
              </a:ext>
            </a:extLst>
          </p:cNvPr>
          <p:cNvGrpSpPr/>
          <p:nvPr/>
        </p:nvGrpSpPr>
        <p:grpSpPr>
          <a:xfrm>
            <a:off x="483160" y="525753"/>
            <a:ext cx="11973857" cy="5486163"/>
            <a:chOff x="483160" y="525753"/>
            <a:chExt cx="11973857" cy="5486163"/>
          </a:xfrm>
        </p:grpSpPr>
        <p:pic>
          <p:nvPicPr>
            <p:cNvPr id="5" name="图片 4" descr="图表, 折线图&#10;&#10;描述已自动生成">
              <a:extLst>
                <a:ext uri="{FF2B5EF4-FFF2-40B4-BE49-F238E27FC236}">
                  <a16:creationId xmlns:a16="http://schemas.microsoft.com/office/drawing/2014/main" id="{7A7CAA20-5261-1A2C-1B5B-EF49A7586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60" y="525753"/>
              <a:ext cx="11973857" cy="5486163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765184B-FD40-2982-B3EF-496FD7AF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48" y="2879835"/>
              <a:ext cx="0" cy="218615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D4099B-9B3A-4A54-D07A-90584062EB89}"/>
                </a:ext>
              </a:extLst>
            </p:cNvPr>
            <p:cNvSpPr txBox="1"/>
            <p:nvPr/>
          </p:nvSpPr>
          <p:spPr>
            <a:xfrm>
              <a:off x="4571042" y="2291650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637 nm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D931065-B921-624A-8DED-88F25FA4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443655" y="2522483"/>
              <a:ext cx="0" cy="2543503"/>
            </a:xfrm>
            <a:prstGeom prst="line">
              <a:avLst/>
            </a:prstGeom>
            <a:ln w="38100">
              <a:solidFill>
                <a:srgbClr val="0203F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020C41-2A40-1A70-1084-AEE395ECA476}"/>
                </a:ext>
              </a:extLst>
            </p:cNvPr>
            <p:cNvSpPr txBox="1"/>
            <p:nvPr/>
          </p:nvSpPr>
          <p:spPr>
            <a:xfrm>
              <a:off x="1963395" y="2027778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203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575 nm</a:t>
              </a:r>
              <a:endParaRPr lang="zh-CN" altLang="en-US" sz="2400" dirty="0">
                <a:solidFill>
                  <a:srgbClr val="0203F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45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Diwei Zou</dc:creator>
  <cp:lastModifiedBy>Diwei Zou</cp:lastModifiedBy>
  <cp:revision>3</cp:revision>
  <dcterms:created xsi:type="dcterms:W3CDTF">2024-01-06T13:35:10Z</dcterms:created>
  <dcterms:modified xsi:type="dcterms:W3CDTF">2024-01-08T04:10:32Z</dcterms:modified>
</cp:coreProperties>
</file>