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9" r:id="rId9"/>
    <p:sldId id="266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VAS, DIWJEN PHILIXON" userId="b272a389-54cf-4d1d-b5d9-427d72201667" providerId="ADAL" clId="{3938542E-7CF6-44F3-8FA3-4672EB1F60A0}"/>
    <pc:docChg chg="undo custSel mod delSld modSld">
      <pc:chgData name="YOVAS, DIWJEN PHILIXON" userId="b272a389-54cf-4d1d-b5d9-427d72201667" providerId="ADAL" clId="{3938542E-7CF6-44F3-8FA3-4672EB1F60A0}" dt="2019-03-08T13:08:28.116" v="433" actId="20577"/>
      <pc:docMkLst>
        <pc:docMk/>
      </pc:docMkLst>
      <pc:sldChg chg="modSp">
        <pc:chgData name="YOVAS, DIWJEN PHILIXON" userId="b272a389-54cf-4d1d-b5d9-427d72201667" providerId="ADAL" clId="{3938542E-7CF6-44F3-8FA3-4672EB1F60A0}" dt="2019-03-08T13:05:09.307" v="400" actId="313"/>
        <pc:sldMkLst>
          <pc:docMk/>
          <pc:sldMk cId="891523975" sldId="256"/>
        </pc:sldMkLst>
        <pc:spChg chg="mod">
          <ac:chgData name="YOVAS, DIWJEN PHILIXON" userId="b272a389-54cf-4d1d-b5d9-427d72201667" providerId="ADAL" clId="{3938542E-7CF6-44F3-8FA3-4672EB1F60A0}" dt="2019-03-08T13:05:09.307" v="400" actId="313"/>
          <ac:spMkLst>
            <pc:docMk/>
            <pc:sldMk cId="891523975" sldId="256"/>
            <ac:spMk id="2" creationId="{00000000-0000-0000-0000-000000000000}"/>
          </ac:spMkLst>
        </pc:spChg>
      </pc:sldChg>
      <pc:sldChg chg="modSp">
        <pc:chgData name="YOVAS, DIWJEN PHILIXON" userId="b272a389-54cf-4d1d-b5d9-427d72201667" providerId="ADAL" clId="{3938542E-7CF6-44F3-8FA3-4672EB1F60A0}" dt="2019-03-08T13:08:28.116" v="433" actId="20577"/>
        <pc:sldMkLst>
          <pc:docMk/>
          <pc:sldMk cId="3227368584" sldId="261"/>
        </pc:sldMkLst>
        <pc:spChg chg="mod">
          <ac:chgData name="YOVAS, DIWJEN PHILIXON" userId="b272a389-54cf-4d1d-b5d9-427d72201667" providerId="ADAL" clId="{3938542E-7CF6-44F3-8FA3-4672EB1F60A0}" dt="2019-03-08T13:08:28.116" v="433" actId="20577"/>
          <ac:spMkLst>
            <pc:docMk/>
            <pc:sldMk cId="3227368584" sldId="261"/>
            <ac:spMk id="3" creationId="{00000000-0000-0000-0000-000000000000}"/>
          </ac:spMkLst>
        </pc:spChg>
      </pc:sldChg>
      <pc:sldChg chg="addSp delSp modSp">
        <pc:chgData name="YOVAS, DIWJEN PHILIXON" userId="b272a389-54cf-4d1d-b5d9-427d72201667" providerId="ADAL" clId="{3938542E-7CF6-44F3-8FA3-4672EB1F60A0}" dt="2019-03-08T12:42:30.426" v="267" actId="20577"/>
        <pc:sldMkLst>
          <pc:docMk/>
          <pc:sldMk cId="2287719382" sldId="262"/>
        </pc:sldMkLst>
        <pc:spChg chg="del mod">
          <ac:chgData name="YOVAS, DIWJEN PHILIXON" userId="b272a389-54cf-4d1d-b5d9-427d72201667" providerId="ADAL" clId="{3938542E-7CF6-44F3-8FA3-4672EB1F60A0}" dt="2019-03-08T12:24:37.472" v="129" actId="478"/>
          <ac:spMkLst>
            <pc:docMk/>
            <pc:sldMk cId="2287719382" sldId="262"/>
            <ac:spMk id="3" creationId="{00000000-0000-0000-0000-000000000000}"/>
          </ac:spMkLst>
        </pc:spChg>
        <pc:spChg chg="add del">
          <ac:chgData name="YOVAS, DIWJEN PHILIXON" userId="b272a389-54cf-4d1d-b5d9-427d72201667" providerId="ADAL" clId="{3938542E-7CF6-44F3-8FA3-4672EB1F60A0}" dt="2019-03-08T12:24:10.468" v="124"/>
          <ac:spMkLst>
            <pc:docMk/>
            <pc:sldMk cId="2287719382" sldId="262"/>
            <ac:spMk id="4" creationId="{7951DC9E-163A-47DA-BE4C-58DFD63D334C}"/>
          </ac:spMkLst>
        </pc:spChg>
        <pc:spChg chg="add del">
          <ac:chgData name="YOVAS, DIWJEN PHILIXON" userId="b272a389-54cf-4d1d-b5d9-427d72201667" providerId="ADAL" clId="{3938542E-7CF6-44F3-8FA3-4672EB1F60A0}" dt="2019-03-08T12:24:10.468" v="124"/>
          <ac:spMkLst>
            <pc:docMk/>
            <pc:sldMk cId="2287719382" sldId="262"/>
            <ac:spMk id="6" creationId="{4528F23C-CED7-4C07-AC43-38F6BC8D3EB2}"/>
          </ac:spMkLst>
        </pc:spChg>
        <pc:spChg chg="add del">
          <ac:chgData name="YOVAS, DIWJEN PHILIXON" userId="b272a389-54cf-4d1d-b5d9-427d72201667" providerId="ADAL" clId="{3938542E-7CF6-44F3-8FA3-4672EB1F60A0}" dt="2019-03-08T12:24:10.468" v="124"/>
          <ac:spMkLst>
            <pc:docMk/>
            <pc:sldMk cId="2287719382" sldId="262"/>
            <ac:spMk id="7" creationId="{02CEB33C-241A-429F-B31A-649B399909E1}"/>
          </ac:spMkLst>
        </pc:spChg>
        <pc:spChg chg="add del">
          <ac:chgData name="YOVAS, DIWJEN PHILIXON" userId="b272a389-54cf-4d1d-b5d9-427d72201667" providerId="ADAL" clId="{3938542E-7CF6-44F3-8FA3-4672EB1F60A0}" dt="2019-03-08T12:24:10.468" v="124"/>
          <ac:spMkLst>
            <pc:docMk/>
            <pc:sldMk cId="2287719382" sldId="262"/>
            <ac:spMk id="8" creationId="{2FF89C44-61DF-4A0A-9CD5-AD6EBF39B268}"/>
          </ac:spMkLst>
        </pc:spChg>
        <pc:spChg chg="add">
          <ac:chgData name="YOVAS, DIWJEN PHILIXON" userId="b272a389-54cf-4d1d-b5d9-427d72201667" providerId="ADAL" clId="{3938542E-7CF6-44F3-8FA3-4672EB1F60A0}" dt="2019-03-08T12:24:14.401" v="125"/>
          <ac:spMkLst>
            <pc:docMk/>
            <pc:sldMk cId="2287719382" sldId="262"/>
            <ac:spMk id="9" creationId="{3F7E7A27-FF52-4776-836C-E252E7B5E895}"/>
          </ac:spMkLst>
        </pc:spChg>
        <pc:spChg chg="add">
          <ac:chgData name="YOVAS, DIWJEN PHILIXON" userId="b272a389-54cf-4d1d-b5d9-427d72201667" providerId="ADAL" clId="{3938542E-7CF6-44F3-8FA3-4672EB1F60A0}" dt="2019-03-08T12:24:14.401" v="125"/>
          <ac:spMkLst>
            <pc:docMk/>
            <pc:sldMk cId="2287719382" sldId="262"/>
            <ac:spMk id="11" creationId="{B2816055-CB37-4604-85F5-D7F2E9C2E0BF}"/>
          </ac:spMkLst>
        </pc:spChg>
        <pc:spChg chg="add del mod">
          <ac:chgData name="YOVAS, DIWJEN PHILIXON" userId="b272a389-54cf-4d1d-b5d9-427d72201667" providerId="ADAL" clId="{3938542E-7CF6-44F3-8FA3-4672EB1F60A0}" dt="2019-03-08T12:25:22.198" v="190"/>
          <ac:spMkLst>
            <pc:docMk/>
            <pc:sldMk cId="2287719382" sldId="262"/>
            <ac:spMk id="12" creationId="{B956AC48-5F58-41BF-BC6E-2D7B53A2412C}"/>
          </ac:spMkLst>
        </pc:spChg>
        <pc:spChg chg="add mod">
          <ac:chgData name="YOVAS, DIWJEN PHILIXON" userId="b272a389-54cf-4d1d-b5d9-427d72201667" providerId="ADAL" clId="{3938542E-7CF6-44F3-8FA3-4672EB1F60A0}" dt="2019-03-08T12:42:30.426" v="267" actId="20577"/>
          <ac:spMkLst>
            <pc:docMk/>
            <pc:sldMk cId="2287719382" sldId="262"/>
            <ac:spMk id="13" creationId="{FC37433C-08B6-4C2E-A4C6-33321A555576}"/>
          </ac:spMkLst>
        </pc:spChg>
        <pc:spChg chg="add del mod">
          <ac:chgData name="YOVAS, DIWJEN PHILIXON" userId="b272a389-54cf-4d1d-b5d9-427d72201667" providerId="ADAL" clId="{3938542E-7CF6-44F3-8FA3-4672EB1F60A0}" dt="2019-03-08T12:24:43.538" v="130" actId="478"/>
          <ac:spMkLst>
            <pc:docMk/>
            <pc:sldMk cId="2287719382" sldId="262"/>
            <ac:spMk id="15" creationId="{18947B5B-D6D6-40E1-8495-7488219C68E4}"/>
          </ac:spMkLst>
        </pc:spChg>
        <pc:graphicFrameChg chg="add del mod">
          <ac:chgData name="YOVAS, DIWJEN PHILIXON" userId="b272a389-54cf-4d1d-b5d9-427d72201667" providerId="ADAL" clId="{3938542E-7CF6-44F3-8FA3-4672EB1F60A0}" dt="2019-03-08T12:24:10.468" v="124"/>
          <ac:graphicFrameMkLst>
            <pc:docMk/>
            <pc:sldMk cId="2287719382" sldId="262"/>
            <ac:graphicFrameMk id="5" creationId="{8580E8C1-DF5F-4040-A1BA-5E642CB5FBB4}"/>
          </ac:graphicFrameMkLst>
        </pc:graphicFrameChg>
        <pc:graphicFrameChg chg="add del mod">
          <ac:chgData name="YOVAS, DIWJEN PHILIXON" userId="b272a389-54cf-4d1d-b5d9-427d72201667" providerId="ADAL" clId="{3938542E-7CF6-44F3-8FA3-4672EB1F60A0}" dt="2019-03-08T12:25:07.725" v="189"/>
          <ac:graphicFrameMkLst>
            <pc:docMk/>
            <pc:sldMk cId="2287719382" sldId="262"/>
            <ac:graphicFrameMk id="10" creationId="{75C6CC8E-78AD-4BBE-9434-A46758E9CD16}"/>
          </ac:graphicFrameMkLst>
        </pc:graphicFrameChg>
      </pc:sldChg>
      <pc:sldChg chg="addSp delSp modSp">
        <pc:chgData name="YOVAS, DIWJEN PHILIXON" userId="b272a389-54cf-4d1d-b5d9-427d72201667" providerId="ADAL" clId="{3938542E-7CF6-44F3-8FA3-4672EB1F60A0}" dt="2019-03-08T13:01:04.669" v="300" actId="26606"/>
        <pc:sldMkLst>
          <pc:docMk/>
          <pc:sldMk cId="4263330131" sldId="264"/>
        </pc:sldMkLst>
        <pc:spChg chg="mod">
          <ac:chgData name="YOVAS, DIWJEN PHILIXON" userId="b272a389-54cf-4d1d-b5d9-427d72201667" providerId="ADAL" clId="{3938542E-7CF6-44F3-8FA3-4672EB1F60A0}" dt="2019-03-08T13:01:04.669" v="300" actId="26606"/>
          <ac:spMkLst>
            <pc:docMk/>
            <pc:sldMk cId="4263330131" sldId="264"/>
            <ac:spMk id="2" creationId="{00000000-0000-0000-0000-000000000000}"/>
          </ac:spMkLst>
        </pc:spChg>
        <pc:spChg chg="add del mod">
          <ac:chgData name="YOVAS, DIWJEN PHILIXON" userId="b272a389-54cf-4d1d-b5d9-427d72201667" providerId="ADAL" clId="{3938542E-7CF6-44F3-8FA3-4672EB1F60A0}" dt="2019-03-08T12:17:39.737" v="60" actId="478"/>
          <ac:spMkLst>
            <pc:docMk/>
            <pc:sldMk cId="4263330131" sldId="264"/>
            <ac:spMk id="6" creationId="{7B005711-41CC-4B05-AA25-B1546BF6793A}"/>
          </ac:spMkLst>
        </pc:spChg>
        <pc:spChg chg="add del">
          <ac:chgData name="YOVAS, DIWJEN PHILIXON" userId="b272a389-54cf-4d1d-b5d9-427d72201667" providerId="ADAL" clId="{3938542E-7CF6-44F3-8FA3-4672EB1F60A0}" dt="2019-03-08T13:01:04.669" v="300" actId="26606"/>
          <ac:spMkLst>
            <pc:docMk/>
            <pc:sldMk cId="4263330131" sldId="264"/>
            <ac:spMk id="19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1:02.456" v="295" actId="26606"/>
          <ac:spMkLst>
            <pc:docMk/>
            <pc:sldMk cId="4263330131" sldId="264"/>
            <ac:spMk id="33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1:03.855" v="297" actId="26606"/>
          <ac:spMkLst>
            <pc:docMk/>
            <pc:sldMk cId="4263330131" sldId="264"/>
            <ac:spMk id="36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1:04.605" v="299" actId="26606"/>
          <ac:spMkLst>
            <pc:docMk/>
            <pc:sldMk cId="4263330131" sldId="264"/>
            <ac:spMk id="39" creationId="{5669AB50-4CAD-4D10-A09A-A0C01AF9E6F6}"/>
          </ac:spMkLst>
        </pc:spChg>
        <pc:spChg chg="add">
          <ac:chgData name="YOVAS, DIWJEN PHILIXON" userId="b272a389-54cf-4d1d-b5d9-427d72201667" providerId="ADAL" clId="{3938542E-7CF6-44F3-8FA3-4672EB1F60A0}" dt="2019-03-08T13:01:04.669" v="300" actId="26606"/>
          <ac:spMkLst>
            <pc:docMk/>
            <pc:sldMk cId="4263330131" sldId="264"/>
            <ac:spMk id="42" creationId="{5669AB50-4CAD-4D10-A09A-A0C01AF9E6F6}"/>
          </ac:spMkLst>
        </pc:spChg>
        <pc:grpChg chg="add del">
          <ac:chgData name="YOVAS, DIWJEN PHILIXON" userId="b272a389-54cf-4d1d-b5d9-427d72201667" providerId="ADAL" clId="{3938542E-7CF6-44F3-8FA3-4672EB1F60A0}" dt="2019-03-08T13:01:04.669" v="300" actId="26606"/>
          <ac:grpSpMkLst>
            <pc:docMk/>
            <pc:sldMk cId="4263330131" sldId="264"/>
            <ac:grpSpMk id="10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1:02.456" v="295" actId="26606"/>
          <ac:grpSpMkLst>
            <pc:docMk/>
            <pc:sldMk cId="4263330131" sldId="264"/>
            <ac:grpSpMk id="24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1:03.855" v="297" actId="26606"/>
          <ac:grpSpMkLst>
            <pc:docMk/>
            <pc:sldMk cId="4263330131" sldId="264"/>
            <ac:grpSpMk id="35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1:04.605" v="299" actId="26606"/>
          <ac:grpSpMkLst>
            <pc:docMk/>
            <pc:sldMk cId="4263330131" sldId="264"/>
            <ac:grpSpMk id="38" creationId="{5A992EA8-A2AE-480C-BFF9-7B134643975C}"/>
          </ac:grpSpMkLst>
        </pc:grpChg>
        <pc:grpChg chg="add">
          <ac:chgData name="YOVAS, DIWJEN PHILIXON" userId="b272a389-54cf-4d1d-b5d9-427d72201667" providerId="ADAL" clId="{3938542E-7CF6-44F3-8FA3-4672EB1F60A0}" dt="2019-03-08T13:01:04.669" v="300" actId="26606"/>
          <ac:grpSpMkLst>
            <pc:docMk/>
            <pc:sldMk cId="4263330131" sldId="264"/>
            <ac:grpSpMk id="41" creationId="{5A992EA8-A2AE-480C-BFF9-7B134643975C}"/>
          </ac:grpSpMkLst>
        </pc:grpChg>
        <pc:picChg chg="add mod">
          <ac:chgData name="YOVAS, DIWJEN PHILIXON" userId="b272a389-54cf-4d1d-b5d9-427d72201667" providerId="ADAL" clId="{3938542E-7CF6-44F3-8FA3-4672EB1F60A0}" dt="2019-03-08T13:01:04.669" v="300" actId="26606"/>
          <ac:picMkLst>
            <pc:docMk/>
            <pc:sldMk cId="4263330131" sldId="264"/>
            <ac:picMk id="3" creationId="{7BCC02C4-597F-480E-BBD2-2E5D5AFDB1FB}"/>
          </ac:picMkLst>
        </pc:picChg>
        <pc:picChg chg="del">
          <ac:chgData name="YOVAS, DIWJEN PHILIXON" userId="b272a389-54cf-4d1d-b5d9-427d72201667" providerId="ADAL" clId="{3938542E-7CF6-44F3-8FA3-4672EB1F60A0}" dt="2019-03-08T12:17:36.368" v="59" actId="478"/>
          <ac:picMkLst>
            <pc:docMk/>
            <pc:sldMk cId="4263330131" sldId="264"/>
            <ac:picMk id="5" creationId="{00000000-0000-0000-0000-000000000000}"/>
          </ac:picMkLst>
        </pc:picChg>
      </pc:sldChg>
      <pc:sldChg chg="addSp delSp modSp">
        <pc:chgData name="YOVAS, DIWJEN PHILIXON" userId="b272a389-54cf-4d1d-b5d9-427d72201667" providerId="ADAL" clId="{3938542E-7CF6-44F3-8FA3-4672EB1F60A0}" dt="2019-03-08T13:00:11.529" v="286" actId="26606"/>
        <pc:sldMkLst>
          <pc:docMk/>
          <pc:sldMk cId="2323458647" sldId="265"/>
        </pc:sldMkLst>
        <pc:spChg chg="mod">
          <ac:chgData name="YOVAS, DIWJEN PHILIXON" userId="b272a389-54cf-4d1d-b5d9-427d72201667" providerId="ADAL" clId="{3938542E-7CF6-44F3-8FA3-4672EB1F60A0}" dt="2019-03-08T13:00:11.529" v="286" actId="26606"/>
          <ac:spMkLst>
            <pc:docMk/>
            <pc:sldMk cId="2323458647" sldId="265"/>
            <ac:spMk id="2" creationId="{00000000-0000-0000-0000-000000000000}"/>
          </ac:spMkLst>
        </pc:spChg>
        <pc:spChg chg="add del mod">
          <ac:chgData name="YOVAS, DIWJEN PHILIXON" userId="b272a389-54cf-4d1d-b5d9-427d72201667" providerId="ADAL" clId="{3938542E-7CF6-44F3-8FA3-4672EB1F60A0}" dt="2019-03-08T12:43:23.557" v="269" actId="478"/>
          <ac:spMkLst>
            <pc:docMk/>
            <pc:sldMk cId="2323458647" sldId="265"/>
            <ac:spMk id="4" creationId="{2B94BB64-0063-450C-8942-931A1F15D280}"/>
          </ac:spMkLst>
        </pc:spChg>
        <pc:spChg chg="add del">
          <ac:chgData name="YOVAS, DIWJEN PHILIXON" userId="b272a389-54cf-4d1d-b5d9-427d72201667" providerId="ADAL" clId="{3938542E-7CF6-44F3-8FA3-4672EB1F60A0}" dt="2019-03-08T13:00:11.529" v="286" actId="26606"/>
          <ac:spMkLst>
            <pc:docMk/>
            <pc:sldMk cId="2323458647" sldId="265"/>
            <ac:spMk id="20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01.304" v="279" actId="26606"/>
          <ac:spMkLst>
            <pc:docMk/>
            <pc:sldMk cId="2323458647" sldId="265"/>
            <ac:spMk id="34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05.467" v="281" actId="26606"/>
          <ac:spMkLst>
            <pc:docMk/>
            <pc:sldMk cId="2323458647" sldId="265"/>
            <ac:spMk id="42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08.456" v="283" actId="26606"/>
          <ac:spMkLst>
            <pc:docMk/>
            <pc:sldMk cId="2323458647" sldId="265"/>
            <ac:spMk id="45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11.465" v="285" actId="26606"/>
          <ac:spMkLst>
            <pc:docMk/>
            <pc:sldMk cId="2323458647" sldId="265"/>
            <ac:spMk id="48" creationId="{5669AB50-4CAD-4D10-A09A-A0C01AF9E6F6}"/>
          </ac:spMkLst>
        </pc:spChg>
        <pc:spChg chg="add">
          <ac:chgData name="YOVAS, DIWJEN PHILIXON" userId="b272a389-54cf-4d1d-b5d9-427d72201667" providerId="ADAL" clId="{3938542E-7CF6-44F3-8FA3-4672EB1F60A0}" dt="2019-03-08T13:00:11.529" v="286" actId="26606"/>
          <ac:spMkLst>
            <pc:docMk/>
            <pc:sldMk cId="2323458647" sldId="265"/>
            <ac:spMk id="52" creationId="{5669AB50-4CAD-4D10-A09A-A0C01AF9E6F6}"/>
          </ac:spMkLst>
        </pc:spChg>
        <pc:grpChg chg="add del">
          <ac:chgData name="YOVAS, DIWJEN PHILIXON" userId="b272a389-54cf-4d1d-b5d9-427d72201667" providerId="ADAL" clId="{3938542E-7CF6-44F3-8FA3-4672EB1F60A0}" dt="2019-03-08T13:00:11.529" v="286" actId="26606"/>
          <ac:grpSpMkLst>
            <pc:docMk/>
            <pc:sldMk cId="2323458647" sldId="265"/>
            <ac:grpSpMk id="11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01.304" v="279" actId="26606"/>
          <ac:grpSpMkLst>
            <pc:docMk/>
            <pc:sldMk cId="2323458647" sldId="265"/>
            <ac:grpSpMk id="25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01.304" v="279" actId="26606"/>
          <ac:grpSpMkLst>
            <pc:docMk/>
            <pc:sldMk cId="2323458647" sldId="265"/>
            <ac:grpSpMk id="36" creationId="{68B27BBA-AE99-4D00-A26E-0B49DA4B37AC}"/>
          </ac:grpSpMkLst>
        </pc:grpChg>
        <pc:grpChg chg="add del">
          <ac:chgData name="YOVAS, DIWJEN PHILIXON" userId="b272a389-54cf-4d1d-b5d9-427d72201667" providerId="ADAL" clId="{3938542E-7CF6-44F3-8FA3-4672EB1F60A0}" dt="2019-03-08T13:00:05.467" v="281" actId="26606"/>
          <ac:grpSpMkLst>
            <pc:docMk/>
            <pc:sldMk cId="2323458647" sldId="265"/>
            <ac:grpSpMk id="41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08.456" v="283" actId="26606"/>
          <ac:grpSpMkLst>
            <pc:docMk/>
            <pc:sldMk cId="2323458647" sldId="265"/>
            <ac:grpSpMk id="44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11.465" v="285" actId="26606"/>
          <ac:grpSpMkLst>
            <pc:docMk/>
            <pc:sldMk cId="2323458647" sldId="265"/>
            <ac:grpSpMk id="47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11.465" v="285" actId="26606"/>
          <ac:grpSpMkLst>
            <pc:docMk/>
            <pc:sldMk cId="2323458647" sldId="265"/>
            <ac:grpSpMk id="49" creationId="{2169BF4F-FA69-4E06-93B5-C5B81BD76293}"/>
          </ac:grpSpMkLst>
        </pc:grpChg>
        <pc:grpChg chg="add">
          <ac:chgData name="YOVAS, DIWJEN PHILIXON" userId="b272a389-54cf-4d1d-b5d9-427d72201667" providerId="ADAL" clId="{3938542E-7CF6-44F3-8FA3-4672EB1F60A0}" dt="2019-03-08T13:00:11.529" v="286" actId="26606"/>
          <ac:grpSpMkLst>
            <pc:docMk/>
            <pc:sldMk cId="2323458647" sldId="265"/>
            <ac:grpSpMk id="51" creationId="{5A992EA8-A2AE-480C-BFF9-7B134643975C}"/>
          </ac:grpSpMkLst>
        </pc:grpChg>
        <pc:picChg chg="add mod">
          <ac:chgData name="YOVAS, DIWJEN PHILIXON" userId="b272a389-54cf-4d1d-b5d9-427d72201667" providerId="ADAL" clId="{3938542E-7CF6-44F3-8FA3-4672EB1F60A0}" dt="2019-03-08T13:00:11.529" v="286" actId="26606"/>
          <ac:picMkLst>
            <pc:docMk/>
            <pc:sldMk cId="2323458647" sldId="265"/>
            <ac:picMk id="5" creationId="{CBC3F422-636B-49A5-9361-AFE70BA7C2F1}"/>
          </ac:picMkLst>
        </pc:picChg>
        <pc:picChg chg="del">
          <ac:chgData name="YOVAS, DIWJEN PHILIXON" userId="b272a389-54cf-4d1d-b5d9-427d72201667" providerId="ADAL" clId="{3938542E-7CF6-44F3-8FA3-4672EB1F60A0}" dt="2019-03-08T12:43:21.584" v="268" actId="478"/>
          <ac:picMkLst>
            <pc:docMk/>
            <pc:sldMk cId="2323458647" sldId="265"/>
            <ac:picMk id="6" creationId="{00000000-0000-0000-0000-000000000000}"/>
          </ac:picMkLst>
        </pc:picChg>
      </pc:sldChg>
      <pc:sldChg chg="addSp delSp modSp">
        <pc:chgData name="YOVAS, DIWJEN PHILIXON" userId="b272a389-54cf-4d1d-b5d9-427d72201667" providerId="ADAL" clId="{3938542E-7CF6-44F3-8FA3-4672EB1F60A0}" dt="2019-03-08T13:00:49.136" v="293" actId="26606"/>
        <pc:sldMkLst>
          <pc:docMk/>
          <pc:sldMk cId="649695722" sldId="266"/>
        </pc:sldMkLst>
        <pc:spChg chg="mod">
          <ac:chgData name="YOVAS, DIWJEN PHILIXON" userId="b272a389-54cf-4d1d-b5d9-427d72201667" providerId="ADAL" clId="{3938542E-7CF6-44F3-8FA3-4672EB1F60A0}" dt="2019-03-08T13:00:49.136" v="293" actId="26606"/>
          <ac:spMkLst>
            <pc:docMk/>
            <pc:sldMk cId="649695722" sldId="266"/>
            <ac:spMk id="2" creationId="{00000000-0000-0000-0000-000000000000}"/>
          </ac:spMkLst>
        </pc:spChg>
        <pc:spChg chg="add del mod">
          <ac:chgData name="YOVAS, DIWJEN PHILIXON" userId="b272a389-54cf-4d1d-b5d9-427d72201667" providerId="ADAL" clId="{3938542E-7CF6-44F3-8FA3-4672EB1F60A0}" dt="2019-03-08T12:19:21.048" v="120" actId="478"/>
          <ac:spMkLst>
            <pc:docMk/>
            <pc:sldMk cId="649695722" sldId="266"/>
            <ac:spMk id="4" creationId="{162A6854-FF0A-4106-864E-6879FCD8972B}"/>
          </ac:spMkLst>
        </pc:spChg>
        <pc:spChg chg="add del">
          <ac:chgData name="YOVAS, DIWJEN PHILIXON" userId="b272a389-54cf-4d1d-b5d9-427d72201667" providerId="ADAL" clId="{3938542E-7CF6-44F3-8FA3-4672EB1F60A0}" dt="2019-03-08T13:00:49.136" v="293" actId="26606"/>
          <ac:spMkLst>
            <pc:docMk/>
            <pc:sldMk cId="649695722" sldId="266"/>
            <ac:spMk id="22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43.440" v="290" actId="26606"/>
          <ac:spMkLst>
            <pc:docMk/>
            <pc:sldMk cId="649695722" sldId="266"/>
            <ac:spMk id="36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49.070" v="292" actId="26606"/>
          <ac:spMkLst>
            <pc:docMk/>
            <pc:sldMk cId="649695722" sldId="266"/>
            <ac:spMk id="39" creationId="{5669AB50-4CAD-4D10-A09A-A0C01AF9E6F6}"/>
          </ac:spMkLst>
        </pc:spChg>
        <pc:spChg chg="add">
          <ac:chgData name="YOVAS, DIWJEN PHILIXON" userId="b272a389-54cf-4d1d-b5d9-427d72201667" providerId="ADAL" clId="{3938542E-7CF6-44F3-8FA3-4672EB1F60A0}" dt="2019-03-08T13:00:49.136" v="293" actId="26606"/>
          <ac:spMkLst>
            <pc:docMk/>
            <pc:sldMk cId="649695722" sldId="266"/>
            <ac:spMk id="42" creationId="{5669AB50-4CAD-4D10-A09A-A0C01AF9E6F6}"/>
          </ac:spMkLst>
        </pc:spChg>
        <pc:grpChg chg="add del">
          <ac:chgData name="YOVAS, DIWJEN PHILIXON" userId="b272a389-54cf-4d1d-b5d9-427d72201667" providerId="ADAL" clId="{3938542E-7CF6-44F3-8FA3-4672EB1F60A0}" dt="2019-03-08T13:00:49.136" v="293" actId="26606"/>
          <ac:grpSpMkLst>
            <pc:docMk/>
            <pc:sldMk cId="649695722" sldId="266"/>
            <ac:grpSpMk id="21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43.440" v="290" actId="26606"/>
          <ac:grpSpMkLst>
            <pc:docMk/>
            <pc:sldMk cId="649695722" sldId="266"/>
            <ac:grpSpMk id="27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49.070" v="292" actId="26606"/>
          <ac:grpSpMkLst>
            <pc:docMk/>
            <pc:sldMk cId="649695722" sldId="266"/>
            <ac:grpSpMk id="38" creationId="{5A992EA8-A2AE-480C-BFF9-7B134643975C}"/>
          </ac:grpSpMkLst>
        </pc:grpChg>
        <pc:grpChg chg="add">
          <ac:chgData name="YOVAS, DIWJEN PHILIXON" userId="b272a389-54cf-4d1d-b5d9-427d72201667" providerId="ADAL" clId="{3938542E-7CF6-44F3-8FA3-4672EB1F60A0}" dt="2019-03-08T13:00:49.136" v="293" actId="26606"/>
          <ac:grpSpMkLst>
            <pc:docMk/>
            <pc:sldMk cId="649695722" sldId="266"/>
            <ac:grpSpMk id="41" creationId="{5A992EA8-A2AE-480C-BFF9-7B134643975C}"/>
          </ac:grpSpMkLst>
        </pc:grpChg>
        <pc:picChg chg="del">
          <ac:chgData name="YOVAS, DIWJEN PHILIXON" userId="b272a389-54cf-4d1d-b5d9-427d72201667" providerId="ADAL" clId="{3938542E-7CF6-44F3-8FA3-4672EB1F60A0}" dt="2019-03-08T12:19:18.306" v="119" actId="478"/>
          <ac:picMkLst>
            <pc:docMk/>
            <pc:sldMk cId="649695722" sldId="266"/>
            <ac:picMk id="5" creationId="{00000000-0000-0000-0000-000000000000}"/>
          </ac:picMkLst>
        </pc:picChg>
        <pc:picChg chg="add mod">
          <ac:chgData name="YOVAS, DIWJEN PHILIXON" userId="b272a389-54cf-4d1d-b5d9-427d72201667" providerId="ADAL" clId="{3938542E-7CF6-44F3-8FA3-4672EB1F60A0}" dt="2019-03-08T13:00:49.136" v="293" actId="26606"/>
          <ac:picMkLst>
            <pc:docMk/>
            <pc:sldMk cId="649695722" sldId="266"/>
            <ac:picMk id="6" creationId="{DFA40924-5245-4972-946A-778286647CE3}"/>
          </ac:picMkLst>
        </pc:picChg>
      </pc:sldChg>
      <pc:sldChg chg="del">
        <pc:chgData name="YOVAS, DIWJEN PHILIXON" userId="b272a389-54cf-4d1d-b5d9-427d72201667" providerId="ADAL" clId="{3938542E-7CF6-44F3-8FA3-4672EB1F60A0}" dt="2019-03-08T12:19:24.920" v="121" actId="2696"/>
        <pc:sldMkLst>
          <pc:docMk/>
          <pc:sldMk cId="2702091044" sldId="267"/>
        </pc:sldMkLst>
      </pc:sldChg>
      <pc:sldChg chg="addSp delSp modSp">
        <pc:chgData name="YOVAS, DIWJEN PHILIXON" userId="b272a389-54cf-4d1d-b5d9-427d72201667" providerId="ADAL" clId="{3938542E-7CF6-44F3-8FA3-4672EB1F60A0}" dt="2019-03-08T13:04:53.580" v="399" actId="14100"/>
        <pc:sldMkLst>
          <pc:docMk/>
          <pc:sldMk cId="2793106172" sldId="268"/>
        </pc:sldMkLst>
        <pc:spChg chg="add del mod">
          <ac:chgData name="YOVAS, DIWJEN PHILIXON" userId="b272a389-54cf-4d1d-b5d9-427d72201667" providerId="ADAL" clId="{3938542E-7CF6-44F3-8FA3-4672EB1F60A0}" dt="2019-03-08T13:01:48.825" v="302" actId="478"/>
          <ac:spMkLst>
            <pc:docMk/>
            <pc:sldMk cId="2793106172" sldId="268"/>
            <ac:spMk id="3" creationId="{F2BA53F7-79E9-49C6-BBEF-5521A5B31F19}"/>
          </ac:spMkLst>
        </pc:spChg>
        <pc:spChg chg="add mod">
          <ac:chgData name="YOVAS, DIWJEN PHILIXON" userId="b272a389-54cf-4d1d-b5d9-427d72201667" providerId="ADAL" clId="{3938542E-7CF6-44F3-8FA3-4672EB1F60A0}" dt="2019-03-08T13:04:21.369" v="397" actId="20577"/>
          <ac:spMkLst>
            <pc:docMk/>
            <pc:sldMk cId="2793106172" sldId="268"/>
            <ac:spMk id="9" creationId="{45C82EAD-4FE7-4D28-A800-EBE5462D88A5}"/>
          </ac:spMkLst>
        </pc:spChg>
        <pc:picChg chg="add mod">
          <ac:chgData name="YOVAS, DIWJEN PHILIXON" userId="b272a389-54cf-4d1d-b5d9-427d72201667" providerId="ADAL" clId="{3938542E-7CF6-44F3-8FA3-4672EB1F60A0}" dt="2019-03-08T13:04:49.476" v="398" actId="14100"/>
          <ac:picMkLst>
            <pc:docMk/>
            <pc:sldMk cId="2793106172" sldId="268"/>
            <ac:picMk id="4" creationId="{925E3EA3-C4DC-475B-B5A8-E1F92F5CFACD}"/>
          </ac:picMkLst>
        </pc:picChg>
        <pc:picChg chg="del">
          <ac:chgData name="YOVAS, DIWJEN PHILIXON" userId="b272a389-54cf-4d1d-b5d9-427d72201667" providerId="ADAL" clId="{3938542E-7CF6-44F3-8FA3-4672EB1F60A0}" dt="2019-03-08T13:01:42.502" v="301" actId="478"/>
          <ac:picMkLst>
            <pc:docMk/>
            <pc:sldMk cId="2793106172" sldId="268"/>
            <ac:picMk id="5" creationId="{00000000-0000-0000-0000-000000000000}"/>
          </ac:picMkLst>
        </pc:picChg>
        <pc:picChg chg="add mod">
          <ac:chgData name="YOVAS, DIWJEN PHILIXON" userId="b272a389-54cf-4d1d-b5d9-427d72201667" providerId="ADAL" clId="{3938542E-7CF6-44F3-8FA3-4672EB1F60A0}" dt="2019-03-08T13:02:24.283" v="307" actId="14100"/>
          <ac:picMkLst>
            <pc:docMk/>
            <pc:sldMk cId="2793106172" sldId="268"/>
            <ac:picMk id="6" creationId="{841F26C6-0C7B-4E4F-BC04-D9D494832D50}"/>
          </ac:picMkLst>
        </pc:picChg>
        <pc:picChg chg="add mod">
          <ac:chgData name="YOVAS, DIWJEN PHILIXON" userId="b272a389-54cf-4d1d-b5d9-427d72201667" providerId="ADAL" clId="{3938542E-7CF6-44F3-8FA3-4672EB1F60A0}" dt="2019-03-08T13:04:53.580" v="399" actId="14100"/>
          <ac:picMkLst>
            <pc:docMk/>
            <pc:sldMk cId="2793106172" sldId="268"/>
            <ac:picMk id="7" creationId="{A70DDE3D-A3DD-4209-B23E-F5D0F306EDB7}"/>
          </ac:picMkLst>
        </pc:picChg>
        <pc:picChg chg="add mod">
          <ac:chgData name="YOVAS, DIWJEN PHILIXON" userId="b272a389-54cf-4d1d-b5d9-427d72201667" providerId="ADAL" clId="{3938542E-7CF6-44F3-8FA3-4672EB1F60A0}" dt="2019-03-08T13:03:05.868" v="311" actId="1076"/>
          <ac:picMkLst>
            <pc:docMk/>
            <pc:sldMk cId="2793106172" sldId="268"/>
            <ac:picMk id="8" creationId="{506A7934-E8C6-4E3A-B927-0229E615D2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027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47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431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263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8002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9053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301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886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530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066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16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507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8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50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64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9489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969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13A988-3068-4381-8BFE-6A00BE4573DA}" type="datetimeFigureOut">
              <a:rPr lang="en-IN" smtClean="0"/>
              <a:pPr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750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77" y="887896"/>
            <a:ext cx="8825658" cy="1782390"/>
          </a:xfrm>
        </p:spPr>
        <p:txBody>
          <a:bodyPr/>
          <a:lstStyle/>
          <a:p>
            <a:r>
              <a:rPr lang="en-IN" dirty="0" smtClean="0"/>
              <a:t>Machine Learning project on FIFA 2018 Statistics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199" y="2872799"/>
            <a:ext cx="3960385" cy="1013820"/>
          </a:xfrm>
        </p:spPr>
        <p:txBody>
          <a:bodyPr>
            <a:normAutofit/>
          </a:bodyPr>
          <a:lstStyle/>
          <a:p>
            <a:r>
              <a:rPr lang="en-IN" smtClean="0"/>
              <a:t>Term </a:t>
            </a:r>
            <a:r>
              <a:rPr lang="en-IN" dirty="0"/>
              <a:t>2</a:t>
            </a:r>
            <a:r>
              <a:rPr lang="en-IN" smtClean="0"/>
              <a:t> </a:t>
            </a:r>
            <a:r>
              <a:rPr lang="en-IN" dirty="0"/>
              <a:t>– Project</a:t>
            </a:r>
            <a:r>
              <a:rPr lang="en-US" dirty="0"/>
              <a:t>					</a:t>
            </a:r>
            <a:endParaRPr lang="en-IN" i="1" dirty="0"/>
          </a:p>
        </p:txBody>
      </p:sp>
      <p:sp>
        <p:nvSpPr>
          <p:cNvPr id="5" name="Rectangle 4"/>
          <p:cNvSpPr/>
          <p:nvPr/>
        </p:nvSpPr>
        <p:spPr>
          <a:xfrm>
            <a:off x="6043930" y="5606534"/>
            <a:ext cx="5432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By – </a:t>
            </a:r>
            <a:r>
              <a:rPr lang="en-US" i="1" dirty="0" err="1">
                <a:solidFill>
                  <a:schemeClr val="bg1"/>
                </a:solidFill>
              </a:rPr>
              <a:t>Diwjen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Philixon</a:t>
            </a:r>
            <a:r>
              <a:rPr lang="en-US" i="1" dirty="0">
                <a:solidFill>
                  <a:schemeClr val="bg1"/>
                </a:solidFill>
              </a:rPr>
              <a:t>(diwjenp@gmail.com</a:t>
            </a:r>
            <a:endParaRPr lang="en-IN" i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1530" y="2513523"/>
            <a:ext cx="5609409" cy="310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915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A992EA8-A2AE-480C-BFF9-7B1346439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0F6F97DA-7406-453D-9AB4-28B0891BB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1D171A9-30C8-4156-8EAF-50888EBE7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52A6C74-8DC4-4902-962C-0DAFD7F9B5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D34C65DE-5132-426E-9E92-81CB9EFF8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F4DD7FA2-5B3A-4DD2-BA1A-735CC86BAA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B11D6824-D097-439B-9956-5436E5111A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669AB50-4CAD-4D10-A09A-A0C01AF9E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5C82EAD-4FE7-4D28-A800-EBE5462D88A5}"/>
              </a:ext>
            </a:extLst>
          </p:cNvPr>
          <p:cNvSpPr/>
          <p:nvPr/>
        </p:nvSpPr>
        <p:spPr>
          <a:xfrm>
            <a:off x="679265" y="751464"/>
            <a:ext cx="9418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Training and Classification</a:t>
            </a:r>
            <a:endParaRPr lang="en-IN" sz="3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6206" y="4346820"/>
            <a:ext cx="4990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Best mean CV accuracy: 0.875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Holdout </a:t>
            </a:r>
            <a:r>
              <a:rPr lang="en-IN" dirty="0" smtClean="0">
                <a:solidFill>
                  <a:schemeClr val="bg1"/>
                </a:solidFill>
              </a:rPr>
              <a:t>test set accuracy: 0.75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Best </a:t>
            </a:r>
            <a:r>
              <a:rPr lang="en-IN" dirty="0" smtClean="0">
                <a:solidFill>
                  <a:schemeClr val="bg1"/>
                </a:solidFill>
              </a:rPr>
              <a:t>parameters: {'criterion': 'entropy', '</a:t>
            </a:r>
            <a:r>
              <a:rPr lang="en-IN" dirty="0" err="1" smtClean="0">
                <a:solidFill>
                  <a:schemeClr val="bg1"/>
                </a:solidFill>
              </a:rPr>
              <a:t>max_depth</a:t>
            </a:r>
            <a:r>
              <a:rPr lang="en-IN" dirty="0" smtClean="0">
                <a:solidFill>
                  <a:schemeClr val="bg1"/>
                </a:solidFill>
              </a:rPr>
              <a:t>': 2, '</a:t>
            </a:r>
            <a:r>
              <a:rPr lang="en-IN" dirty="0" err="1" smtClean="0">
                <a:solidFill>
                  <a:schemeClr val="bg1"/>
                </a:solidFill>
              </a:rPr>
              <a:t>n_estimators</a:t>
            </a:r>
            <a:r>
              <a:rPr lang="en-IN" dirty="0" smtClean="0">
                <a:solidFill>
                  <a:schemeClr val="bg1"/>
                </a:solidFill>
              </a:rPr>
              <a:t>': 15, '</a:t>
            </a:r>
            <a:r>
              <a:rPr lang="en-IN" dirty="0" err="1" smtClean="0">
                <a:solidFill>
                  <a:schemeClr val="bg1"/>
                </a:solidFill>
              </a:rPr>
              <a:t>random_state</a:t>
            </a:r>
            <a:r>
              <a:rPr lang="en-IN" dirty="0" smtClean="0">
                <a:solidFill>
                  <a:schemeClr val="bg1"/>
                </a:solidFill>
              </a:rPr>
              <a:t>': 69}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The random forest performed the best (looking at cross </a:t>
            </a:r>
            <a:r>
              <a:rPr lang="en-IN" dirty="0" smtClean="0">
                <a:solidFill>
                  <a:schemeClr val="bg1"/>
                </a:solidFill>
              </a:rPr>
              <a:t>validation error)!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80839" y="1554460"/>
            <a:ext cx="166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Decision Tree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412" y="2075905"/>
            <a:ext cx="4381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865713" y="1546163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Random Forest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2394" y="1991151"/>
            <a:ext cx="3936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Best mean CV accuracy: 0.875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Holdout </a:t>
            </a:r>
            <a:r>
              <a:rPr lang="en-IN" dirty="0" smtClean="0">
                <a:solidFill>
                  <a:schemeClr val="bg1"/>
                </a:solidFill>
              </a:rPr>
              <a:t>test set accuracy: </a:t>
            </a:r>
            <a:r>
              <a:rPr lang="en-IN" dirty="0" smtClean="0">
                <a:solidFill>
                  <a:schemeClr val="bg1"/>
                </a:solidFill>
              </a:rPr>
              <a:t>87.5%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95715" y="3139830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Logistic Regression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7229" y="3528214"/>
            <a:ext cx="3936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Test accuracy: 0.625 </a:t>
            </a:r>
            <a:endParaRPr lang="en-IN" dirty="0" smtClean="0">
              <a:solidFill>
                <a:schemeClr val="bg1"/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7714" y="3942261"/>
            <a:ext cx="4857750" cy="227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31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Conclusion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F7E7A27-FF52-4776-836C-E252E7B5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6348" tIns="-6348" rIns="-6348" bIns="-63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B2816055-CB37-4604-85F5-D7F2E9C2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77EE7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90440" bIns="-190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FC37433C-08B6-4C2E-A4C6-33321A55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6" y="2619574"/>
            <a:ext cx="11228440" cy="20313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had the best performance with a accuracy score. </a:t>
            </a:r>
            <a:endParaRPr lang="en-I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I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allowed us to understand that the winner of the match is the most important predictor of the Man of the Match, followed by the number of goals </a:t>
            </a:r>
            <a:r>
              <a:rPr lang="en-I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I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 be noted that the random forest didn't generalize well to the final test set, scoring only 62.5%. Other features may need to be mined from the data to correct for </a:t>
            </a:r>
            <a:r>
              <a:rPr lang="en-I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I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obtain 62.5% accuracy using Logistic Regression Model.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11485"/>
            <a:ext cx="6988629" cy="175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877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392" y="3690364"/>
            <a:ext cx="4028660" cy="706964"/>
          </a:xfrm>
        </p:spPr>
        <p:txBody>
          <a:bodyPr/>
          <a:lstStyle/>
          <a:p>
            <a:r>
              <a:rPr lang="en-IN" sz="6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06648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984408" y="2833434"/>
            <a:ext cx="3935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AGENDA</a:t>
            </a:r>
            <a:endParaRPr lang="en-US" sz="5400" b="1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1808" y="2585392"/>
            <a:ext cx="8085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1. </a:t>
            </a:r>
            <a:r>
              <a:rPr lang="en-IN" sz="2800" dirty="0" smtClean="0"/>
              <a:t>Introduction.</a:t>
            </a:r>
            <a:endParaRPr lang="en-IN" sz="2800" dirty="0"/>
          </a:p>
          <a:p>
            <a:r>
              <a:rPr lang="en-IN" sz="2800" dirty="0"/>
              <a:t>2. Problem </a:t>
            </a:r>
            <a:r>
              <a:rPr lang="en-IN" sz="2800" dirty="0" smtClean="0"/>
              <a:t>Statement.</a:t>
            </a:r>
            <a:endParaRPr lang="en-IN" sz="2800" dirty="0"/>
          </a:p>
          <a:p>
            <a:r>
              <a:rPr lang="en-IN" sz="2800" dirty="0"/>
              <a:t>3</a:t>
            </a:r>
            <a:r>
              <a:rPr lang="en-IN" sz="2800" dirty="0" smtClean="0"/>
              <a:t>. </a:t>
            </a:r>
            <a:r>
              <a:rPr lang="en-IN" sz="2800" dirty="0" smtClean="0"/>
              <a:t>Exploratory Data </a:t>
            </a:r>
            <a:r>
              <a:rPr lang="en-IN" sz="2800" dirty="0" smtClean="0"/>
              <a:t>Analysis</a:t>
            </a:r>
          </a:p>
          <a:p>
            <a:r>
              <a:rPr lang="en-IN" sz="2800" dirty="0" smtClean="0"/>
              <a:t>4. </a:t>
            </a:r>
            <a:r>
              <a:rPr lang="en-IN" sz="2800" dirty="0" smtClean="0"/>
              <a:t>Training and Classification </a:t>
            </a:r>
            <a:r>
              <a:rPr lang="en-IN" sz="2800" dirty="0" smtClean="0"/>
              <a:t> </a:t>
            </a:r>
            <a:endParaRPr lang="en-IN" sz="2800" dirty="0"/>
          </a:p>
          <a:p>
            <a:r>
              <a:rPr lang="en-IN" sz="2800" dirty="0"/>
              <a:t>5. Conclusion</a:t>
            </a:r>
          </a:p>
        </p:txBody>
      </p:sp>
    </p:spTree>
    <p:extLst>
      <p:ext uri="{BB962C8B-B14F-4D97-AF65-F5344CB8AC3E}">
        <p14:creationId xmlns="" xmlns:p14="http://schemas.microsoft.com/office/powerpoint/2010/main" val="13793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Exploratory Data Analysis we are using Python skills on a structured data set including loading, inspecting, wrangling, exploring, and drawing conclusions from data. </a:t>
            </a:r>
          </a:p>
          <a:p>
            <a:r>
              <a:rPr lang="en-US" dirty="0"/>
              <a:t>The notebook has observations with each step in order to explain thoroughly how to approach the data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Machine Learning algorithms are used to predict the  Man of the Match.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650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is to </a:t>
            </a:r>
            <a:r>
              <a:rPr lang="en-IN" dirty="0" smtClean="0"/>
              <a:t>Predict </a:t>
            </a:r>
            <a:r>
              <a:rPr lang="en-IN" dirty="0" smtClean="0"/>
              <a:t>the </a:t>
            </a:r>
            <a:r>
              <a:rPr lang="en-IN" dirty="0" smtClean="0"/>
              <a:t>Man of Match  </a:t>
            </a:r>
            <a:r>
              <a:rPr lang="en-IN" dirty="0" smtClean="0"/>
              <a:t>in the tournament by using </a:t>
            </a:r>
            <a:r>
              <a:rPr lang="en-IN" dirty="0" smtClean="0"/>
              <a:t>Machine Learning algorithms.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57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43081" cy="706964"/>
          </a:xfrm>
        </p:spPr>
        <p:txBody>
          <a:bodyPr/>
          <a:lstStyle/>
          <a:p>
            <a:r>
              <a:rPr lang="en-IN" dirty="0" smtClean="0"/>
              <a:t>3. </a:t>
            </a:r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13045" cy="3416300"/>
          </a:xfrm>
        </p:spPr>
        <p:txBody>
          <a:bodyPr/>
          <a:lstStyle/>
          <a:p>
            <a:r>
              <a:rPr lang="en-US" dirty="0" smtClean="0"/>
              <a:t>Finding the best data from the dataset </a:t>
            </a:r>
            <a:r>
              <a:rPr lang="en-US" dirty="0"/>
              <a:t>?</a:t>
            </a:r>
          </a:p>
          <a:p>
            <a:r>
              <a:rPr lang="en-US" dirty="0"/>
              <a:t>Finding the best feature for the classification of the survival status?</a:t>
            </a:r>
          </a:p>
          <a:p>
            <a:r>
              <a:rPr lang="en-US" dirty="0"/>
              <a:t>Finding the co-relationship between the columns?</a:t>
            </a:r>
          </a:p>
          <a:p>
            <a:r>
              <a:rPr lang="en-US" dirty="0"/>
              <a:t>How many patients survived.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273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3">
            <a:extLst>
              <a:ext uri="{FF2B5EF4-FFF2-40B4-BE49-F238E27FC236}">
                <a16:creationId xmlns="" xmlns:a16="http://schemas.microsoft.com/office/drawing/2014/main" id="{5A992EA8-A2AE-480C-BFF9-7B1346439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F6F97DA-7406-453D-9AB4-28B0891BB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1D171A9-30C8-4156-8EAF-50888EBE7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C52A6C74-8DC4-4902-962C-0DAFD7F9B5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D34C65DE-5132-426E-9E92-81CB9EFF8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463FE9C4-150E-4C97-A21E-53B7CD261A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F4DD7FA2-5B3A-4DD2-BA1A-735CC86BAA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="" xmlns:a16="http://schemas.microsoft.com/office/drawing/2014/main" id="{B11D6824-D097-439B-9956-5436E5111A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32">
            <a:extLst>
              <a:ext uri="{FF2B5EF4-FFF2-40B4-BE49-F238E27FC236}">
                <a16:creationId xmlns="" xmlns:a16="http://schemas.microsoft.com/office/drawing/2014/main" id="{5669AB50-4CAD-4D10-A09A-A0C01AF9E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46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4215" y="793161"/>
            <a:ext cx="5644108" cy="488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33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4">
            <a:extLst>
              <a:ext uri="{FF2B5EF4-FFF2-40B4-BE49-F238E27FC236}">
                <a16:creationId xmlns="" xmlns:a16="http://schemas.microsoft.com/office/drawing/2014/main" id="{5A992EA8-A2AE-480C-BFF9-7B1346439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86499"/>
            <a:chOff x="0" y="-2373"/>
            <a:chExt cx="12192000" cy="6886499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0F6F97DA-7406-453D-9AB4-28B0891BB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126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31D171A9-30C8-4156-8EAF-50888EBE7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C52A6C74-8DC4-4902-962C-0DAFD7F9B5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D34C65DE-5132-426E-9E92-81CB9EFF8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463FE9C4-150E-4C97-A21E-53B7CD261A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F4DD7FA2-5B3A-4DD2-BA1A-735CC86BAA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="" xmlns:a16="http://schemas.microsoft.com/office/drawing/2014/main" id="{B11D6824-D097-439B-9956-5436E5111A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33">
            <a:extLst>
              <a:ext uri="{FF2B5EF4-FFF2-40B4-BE49-F238E27FC236}">
                <a16:creationId xmlns="" xmlns:a16="http://schemas.microsoft.com/office/drawing/2014/main" id="{5669AB50-4CAD-4D10-A09A-A0C01AF9E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675120" y="3981056"/>
            <a:ext cx="505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752" y="683895"/>
            <a:ext cx="52768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9711" y="746487"/>
            <a:ext cx="3461385" cy="322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234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="" xmlns:a16="http://schemas.microsoft.com/office/drawing/2014/main" id="{5A992EA8-A2AE-480C-BFF9-7B1346439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86499"/>
            <a:chOff x="0" y="-2373"/>
            <a:chExt cx="12192000" cy="6886499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0F6F97DA-7406-453D-9AB4-28B0891BB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126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31D171A9-30C8-4156-8EAF-50888EBE7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C52A6C74-8DC4-4902-962C-0DAFD7F9B5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D34C65DE-5132-426E-9E92-81CB9EFF8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463FE9C4-150E-4C97-A21E-53B7CD261A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F4DD7FA2-5B3A-4DD2-BA1A-735CC86BAA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="" xmlns:a16="http://schemas.microsoft.com/office/drawing/2014/main" id="{B11D6824-D097-439B-9956-5436E5111A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33">
            <a:extLst>
              <a:ext uri="{FF2B5EF4-FFF2-40B4-BE49-F238E27FC236}">
                <a16:creationId xmlns="" xmlns:a16="http://schemas.microsoft.com/office/drawing/2014/main" id="{5669AB50-4CAD-4D10-A09A-A0C01AF9E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863" y="999173"/>
            <a:ext cx="52482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234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6">
            <a:extLst>
              <a:ext uri="{FF2B5EF4-FFF2-40B4-BE49-F238E27FC236}">
                <a16:creationId xmlns="" xmlns:a16="http://schemas.microsoft.com/office/drawing/2014/main" id="{5A992EA8-A2AE-480C-BFF9-7B1346439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F6F97DA-7406-453D-9AB4-28B0891BB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31D171A9-30C8-4156-8EAF-50888EBE7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C52A6C74-8DC4-4902-962C-0DAFD7F9B5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D34C65DE-5132-426E-9E92-81CB9EFF8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463FE9C4-150E-4C97-A21E-53B7CD261A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F4DD7FA2-5B3A-4DD2-BA1A-735CC86BAA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="" xmlns:a16="http://schemas.microsoft.com/office/drawing/2014/main" id="{B11D6824-D097-439B-9956-5436E5111A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35">
            <a:extLst>
              <a:ext uri="{FF2B5EF4-FFF2-40B4-BE49-F238E27FC236}">
                <a16:creationId xmlns="" xmlns:a16="http://schemas.microsoft.com/office/drawing/2014/main" id="{5669AB50-4CAD-4D10-A09A-A0C01AF9E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3" y="731502"/>
            <a:ext cx="3382297" cy="20306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2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385" y="985021"/>
            <a:ext cx="5589678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496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245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Machine Learning project on FIFA 2018 Statistics</vt:lpstr>
      <vt:lpstr>Slide 2</vt:lpstr>
      <vt:lpstr>1. Introduction</vt:lpstr>
      <vt:lpstr>2. Problem Statement</vt:lpstr>
      <vt:lpstr>3. Exploratory Data Analysis</vt:lpstr>
      <vt:lpstr> </vt:lpstr>
      <vt:lpstr>Slide 7</vt:lpstr>
      <vt:lpstr>Slide 8</vt:lpstr>
      <vt:lpstr>     </vt:lpstr>
      <vt:lpstr>Slide 10</vt:lpstr>
      <vt:lpstr>5. 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Survival DataAnalysis</dc:title>
  <dc:creator>YOVAS, DIWJEN PHILIXON</dc:creator>
  <cp:lastModifiedBy>Diwjen</cp:lastModifiedBy>
  <cp:revision>30</cp:revision>
  <dcterms:created xsi:type="dcterms:W3CDTF">2019-03-08T13:01:04Z</dcterms:created>
  <dcterms:modified xsi:type="dcterms:W3CDTF">2019-05-05T17:24:52Z</dcterms:modified>
</cp:coreProperties>
</file>