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9" r:id="rId8"/>
    <p:sldId id="266" r:id="rId9"/>
    <p:sldId id="268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VAS, DIWJEN PHILIXON" initials="YDP" lastIdx="1" clrIdx="0">
    <p:extLst>
      <p:ext uri="{19B8F6BF-5375-455C-9EA6-DF929625EA0E}">
        <p15:presenceInfo xmlns:p15="http://schemas.microsoft.com/office/powerpoint/2012/main" userId="S-1-5-21-1531082355-734649621-3782574898-27484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B5C244-15A2-4B1D-A6E7-3B1B3B7504E0}" v="792" dt="2019-05-06T10:31:42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VAS, DIWJEN PHILIXON" userId="b272a389-54cf-4d1d-b5d9-427d72201667" providerId="ADAL" clId="{3938542E-7CF6-44F3-8FA3-4672EB1F60A0}"/>
    <pc:docChg chg="undo custSel mod delSld modSld">
      <pc:chgData name="YOVAS, DIWJEN PHILIXON" userId="b272a389-54cf-4d1d-b5d9-427d72201667" providerId="ADAL" clId="{3938542E-7CF6-44F3-8FA3-4672EB1F60A0}" dt="2019-03-08T13:08:28.116" v="433" actId="20577"/>
      <pc:docMkLst>
        <pc:docMk/>
      </pc:docMkLst>
      <pc:sldChg chg="modSp">
        <pc:chgData name="YOVAS, DIWJEN PHILIXON" userId="b272a389-54cf-4d1d-b5d9-427d72201667" providerId="ADAL" clId="{3938542E-7CF6-44F3-8FA3-4672EB1F60A0}" dt="2019-03-08T13:05:09.307" v="400" actId="313"/>
        <pc:sldMkLst>
          <pc:docMk/>
          <pc:sldMk cId="891523975" sldId="256"/>
        </pc:sldMkLst>
        <pc:spChg chg="mod">
          <ac:chgData name="YOVAS, DIWJEN PHILIXON" userId="b272a389-54cf-4d1d-b5d9-427d72201667" providerId="ADAL" clId="{3938542E-7CF6-44F3-8FA3-4672EB1F60A0}" dt="2019-03-08T13:05:09.307" v="400" actId="313"/>
          <ac:spMkLst>
            <pc:docMk/>
            <pc:sldMk cId="891523975" sldId="256"/>
            <ac:spMk id="2" creationId="{00000000-0000-0000-0000-000000000000}"/>
          </ac:spMkLst>
        </pc:spChg>
      </pc:sldChg>
      <pc:sldChg chg="modSp">
        <pc:chgData name="YOVAS, DIWJEN PHILIXON" userId="b272a389-54cf-4d1d-b5d9-427d72201667" providerId="ADAL" clId="{3938542E-7CF6-44F3-8FA3-4672EB1F60A0}" dt="2019-03-08T13:08:28.116" v="433" actId="20577"/>
        <pc:sldMkLst>
          <pc:docMk/>
          <pc:sldMk cId="3227368584" sldId="261"/>
        </pc:sldMkLst>
        <pc:spChg chg="mod">
          <ac:chgData name="YOVAS, DIWJEN PHILIXON" userId="b272a389-54cf-4d1d-b5d9-427d72201667" providerId="ADAL" clId="{3938542E-7CF6-44F3-8FA3-4672EB1F60A0}" dt="2019-03-08T13:08:28.116" v="433" actId="20577"/>
          <ac:spMkLst>
            <pc:docMk/>
            <pc:sldMk cId="3227368584" sldId="261"/>
            <ac:spMk id="3" creationId="{00000000-0000-0000-0000-000000000000}"/>
          </ac:spMkLst>
        </pc:spChg>
      </pc:sldChg>
      <pc:sldChg chg="addSp delSp modSp">
        <pc:chgData name="YOVAS, DIWJEN PHILIXON" userId="b272a389-54cf-4d1d-b5d9-427d72201667" providerId="ADAL" clId="{3938542E-7CF6-44F3-8FA3-4672EB1F60A0}" dt="2019-03-08T12:42:30.426" v="267" actId="20577"/>
        <pc:sldMkLst>
          <pc:docMk/>
          <pc:sldMk cId="2287719382" sldId="262"/>
        </pc:sldMkLst>
        <pc:spChg chg="del mod">
          <ac:chgData name="YOVAS, DIWJEN PHILIXON" userId="b272a389-54cf-4d1d-b5d9-427d72201667" providerId="ADAL" clId="{3938542E-7CF6-44F3-8FA3-4672EB1F60A0}" dt="2019-03-08T12:24:37.472" v="129" actId="478"/>
          <ac:spMkLst>
            <pc:docMk/>
            <pc:sldMk cId="2287719382" sldId="262"/>
            <ac:spMk id="3" creationId="{00000000-0000-0000-0000-000000000000}"/>
          </ac:spMkLst>
        </pc:spChg>
        <pc:spChg chg="add del">
          <ac:chgData name="YOVAS, DIWJEN PHILIXON" userId="b272a389-54cf-4d1d-b5d9-427d72201667" providerId="ADAL" clId="{3938542E-7CF6-44F3-8FA3-4672EB1F60A0}" dt="2019-03-08T12:24:10.468" v="124"/>
          <ac:spMkLst>
            <pc:docMk/>
            <pc:sldMk cId="2287719382" sldId="262"/>
            <ac:spMk id="4" creationId="{7951DC9E-163A-47DA-BE4C-58DFD63D334C}"/>
          </ac:spMkLst>
        </pc:spChg>
        <pc:spChg chg="add del">
          <ac:chgData name="YOVAS, DIWJEN PHILIXON" userId="b272a389-54cf-4d1d-b5d9-427d72201667" providerId="ADAL" clId="{3938542E-7CF6-44F3-8FA3-4672EB1F60A0}" dt="2019-03-08T12:24:10.468" v="124"/>
          <ac:spMkLst>
            <pc:docMk/>
            <pc:sldMk cId="2287719382" sldId="262"/>
            <ac:spMk id="6" creationId="{4528F23C-CED7-4C07-AC43-38F6BC8D3EB2}"/>
          </ac:spMkLst>
        </pc:spChg>
        <pc:spChg chg="add del">
          <ac:chgData name="YOVAS, DIWJEN PHILIXON" userId="b272a389-54cf-4d1d-b5d9-427d72201667" providerId="ADAL" clId="{3938542E-7CF6-44F3-8FA3-4672EB1F60A0}" dt="2019-03-08T12:24:10.468" v="124"/>
          <ac:spMkLst>
            <pc:docMk/>
            <pc:sldMk cId="2287719382" sldId="262"/>
            <ac:spMk id="7" creationId="{02CEB33C-241A-429F-B31A-649B399909E1}"/>
          </ac:spMkLst>
        </pc:spChg>
        <pc:spChg chg="add del">
          <ac:chgData name="YOVAS, DIWJEN PHILIXON" userId="b272a389-54cf-4d1d-b5d9-427d72201667" providerId="ADAL" clId="{3938542E-7CF6-44F3-8FA3-4672EB1F60A0}" dt="2019-03-08T12:24:10.468" v="124"/>
          <ac:spMkLst>
            <pc:docMk/>
            <pc:sldMk cId="2287719382" sldId="262"/>
            <ac:spMk id="8" creationId="{2FF89C44-61DF-4A0A-9CD5-AD6EBF39B268}"/>
          </ac:spMkLst>
        </pc:spChg>
        <pc:spChg chg="add">
          <ac:chgData name="YOVAS, DIWJEN PHILIXON" userId="b272a389-54cf-4d1d-b5d9-427d72201667" providerId="ADAL" clId="{3938542E-7CF6-44F3-8FA3-4672EB1F60A0}" dt="2019-03-08T12:24:14.401" v="125"/>
          <ac:spMkLst>
            <pc:docMk/>
            <pc:sldMk cId="2287719382" sldId="262"/>
            <ac:spMk id="9" creationId="{3F7E7A27-FF52-4776-836C-E252E7B5E895}"/>
          </ac:spMkLst>
        </pc:spChg>
        <pc:spChg chg="add">
          <ac:chgData name="YOVAS, DIWJEN PHILIXON" userId="b272a389-54cf-4d1d-b5d9-427d72201667" providerId="ADAL" clId="{3938542E-7CF6-44F3-8FA3-4672EB1F60A0}" dt="2019-03-08T12:24:14.401" v="125"/>
          <ac:spMkLst>
            <pc:docMk/>
            <pc:sldMk cId="2287719382" sldId="262"/>
            <ac:spMk id="11" creationId="{B2816055-CB37-4604-85F5-D7F2E9C2E0BF}"/>
          </ac:spMkLst>
        </pc:spChg>
        <pc:spChg chg="add del mod">
          <ac:chgData name="YOVAS, DIWJEN PHILIXON" userId="b272a389-54cf-4d1d-b5d9-427d72201667" providerId="ADAL" clId="{3938542E-7CF6-44F3-8FA3-4672EB1F60A0}" dt="2019-03-08T12:25:22.198" v="190"/>
          <ac:spMkLst>
            <pc:docMk/>
            <pc:sldMk cId="2287719382" sldId="262"/>
            <ac:spMk id="12" creationId="{B956AC48-5F58-41BF-BC6E-2D7B53A2412C}"/>
          </ac:spMkLst>
        </pc:spChg>
        <pc:spChg chg="add mod">
          <ac:chgData name="YOVAS, DIWJEN PHILIXON" userId="b272a389-54cf-4d1d-b5d9-427d72201667" providerId="ADAL" clId="{3938542E-7CF6-44F3-8FA3-4672EB1F60A0}" dt="2019-03-08T12:42:30.426" v="267" actId="20577"/>
          <ac:spMkLst>
            <pc:docMk/>
            <pc:sldMk cId="2287719382" sldId="262"/>
            <ac:spMk id="13" creationId="{FC37433C-08B6-4C2E-A4C6-33321A555576}"/>
          </ac:spMkLst>
        </pc:spChg>
        <pc:spChg chg="add del mod">
          <ac:chgData name="YOVAS, DIWJEN PHILIXON" userId="b272a389-54cf-4d1d-b5d9-427d72201667" providerId="ADAL" clId="{3938542E-7CF6-44F3-8FA3-4672EB1F60A0}" dt="2019-03-08T12:24:43.538" v="130" actId="478"/>
          <ac:spMkLst>
            <pc:docMk/>
            <pc:sldMk cId="2287719382" sldId="262"/>
            <ac:spMk id="15" creationId="{18947B5B-D6D6-40E1-8495-7488219C68E4}"/>
          </ac:spMkLst>
        </pc:spChg>
        <pc:graphicFrameChg chg="add del mod">
          <ac:chgData name="YOVAS, DIWJEN PHILIXON" userId="b272a389-54cf-4d1d-b5d9-427d72201667" providerId="ADAL" clId="{3938542E-7CF6-44F3-8FA3-4672EB1F60A0}" dt="2019-03-08T12:24:10.468" v="124"/>
          <ac:graphicFrameMkLst>
            <pc:docMk/>
            <pc:sldMk cId="2287719382" sldId="262"/>
            <ac:graphicFrameMk id="5" creationId="{8580E8C1-DF5F-4040-A1BA-5E642CB5FBB4}"/>
          </ac:graphicFrameMkLst>
        </pc:graphicFrameChg>
        <pc:graphicFrameChg chg="add del mod">
          <ac:chgData name="YOVAS, DIWJEN PHILIXON" userId="b272a389-54cf-4d1d-b5d9-427d72201667" providerId="ADAL" clId="{3938542E-7CF6-44F3-8FA3-4672EB1F60A0}" dt="2019-03-08T12:25:07.725" v="189"/>
          <ac:graphicFrameMkLst>
            <pc:docMk/>
            <pc:sldMk cId="2287719382" sldId="262"/>
            <ac:graphicFrameMk id="10" creationId="{75C6CC8E-78AD-4BBE-9434-A46758E9CD16}"/>
          </ac:graphicFrameMkLst>
        </pc:graphicFrameChg>
      </pc:sldChg>
      <pc:sldChg chg="addSp delSp modSp">
        <pc:chgData name="YOVAS, DIWJEN PHILIXON" userId="b272a389-54cf-4d1d-b5d9-427d72201667" providerId="ADAL" clId="{3938542E-7CF6-44F3-8FA3-4672EB1F60A0}" dt="2019-03-08T13:00:11.529" v="286" actId="26606"/>
        <pc:sldMkLst>
          <pc:docMk/>
          <pc:sldMk cId="2323458647" sldId="265"/>
        </pc:sldMkLst>
        <pc:spChg chg="mod">
          <ac:chgData name="YOVAS, DIWJEN PHILIXON" userId="b272a389-54cf-4d1d-b5d9-427d72201667" providerId="ADAL" clId="{3938542E-7CF6-44F3-8FA3-4672EB1F60A0}" dt="2019-03-08T13:00:11.529" v="286" actId="26606"/>
          <ac:spMkLst>
            <pc:docMk/>
            <pc:sldMk cId="2323458647" sldId="265"/>
            <ac:spMk id="2" creationId="{00000000-0000-0000-0000-000000000000}"/>
          </ac:spMkLst>
        </pc:spChg>
        <pc:spChg chg="add del mod">
          <ac:chgData name="YOVAS, DIWJEN PHILIXON" userId="b272a389-54cf-4d1d-b5d9-427d72201667" providerId="ADAL" clId="{3938542E-7CF6-44F3-8FA3-4672EB1F60A0}" dt="2019-03-08T12:43:23.557" v="269" actId="478"/>
          <ac:spMkLst>
            <pc:docMk/>
            <pc:sldMk cId="2323458647" sldId="265"/>
            <ac:spMk id="4" creationId="{2B94BB64-0063-450C-8942-931A1F15D280}"/>
          </ac:spMkLst>
        </pc:spChg>
        <pc:spChg chg="add del">
          <ac:chgData name="YOVAS, DIWJEN PHILIXON" userId="b272a389-54cf-4d1d-b5d9-427d72201667" providerId="ADAL" clId="{3938542E-7CF6-44F3-8FA3-4672EB1F60A0}" dt="2019-03-08T13:00:11.529" v="286" actId="26606"/>
          <ac:spMkLst>
            <pc:docMk/>
            <pc:sldMk cId="2323458647" sldId="265"/>
            <ac:spMk id="20" creationId="{5669AB50-4CAD-4D10-A09A-A0C01AF9E6F6}"/>
          </ac:spMkLst>
        </pc:spChg>
        <pc:spChg chg="add del">
          <ac:chgData name="YOVAS, DIWJEN PHILIXON" userId="b272a389-54cf-4d1d-b5d9-427d72201667" providerId="ADAL" clId="{3938542E-7CF6-44F3-8FA3-4672EB1F60A0}" dt="2019-03-08T13:00:01.304" v="279" actId="26606"/>
          <ac:spMkLst>
            <pc:docMk/>
            <pc:sldMk cId="2323458647" sldId="265"/>
            <ac:spMk id="34" creationId="{5669AB50-4CAD-4D10-A09A-A0C01AF9E6F6}"/>
          </ac:spMkLst>
        </pc:spChg>
        <pc:spChg chg="add del">
          <ac:chgData name="YOVAS, DIWJEN PHILIXON" userId="b272a389-54cf-4d1d-b5d9-427d72201667" providerId="ADAL" clId="{3938542E-7CF6-44F3-8FA3-4672EB1F60A0}" dt="2019-03-08T13:00:05.467" v="281" actId="26606"/>
          <ac:spMkLst>
            <pc:docMk/>
            <pc:sldMk cId="2323458647" sldId="265"/>
            <ac:spMk id="42" creationId="{5669AB50-4CAD-4D10-A09A-A0C01AF9E6F6}"/>
          </ac:spMkLst>
        </pc:spChg>
        <pc:spChg chg="add del">
          <ac:chgData name="YOVAS, DIWJEN PHILIXON" userId="b272a389-54cf-4d1d-b5d9-427d72201667" providerId="ADAL" clId="{3938542E-7CF6-44F3-8FA3-4672EB1F60A0}" dt="2019-03-08T13:00:08.456" v="283" actId="26606"/>
          <ac:spMkLst>
            <pc:docMk/>
            <pc:sldMk cId="2323458647" sldId="265"/>
            <ac:spMk id="45" creationId="{5669AB50-4CAD-4D10-A09A-A0C01AF9E6F6}"/>
          </ac:spMkLst>
        </pc:spChg>
        <pc:spChg chg="add del">
          <ac:chgData name="YOVAS, DIWJEN PHILIXON" userId="b272a389-54cf-4d1d-b5d9-427d72201667" providerId="ADAL" clId="{3938542E-7CF6-44F3-8FA3-4672EB1F60A0}" dt="2019-03-08T13:00:11.465" v="285" actId="26606"/>
          <ac:spMkLst>
            <pc:docMk/>
            <pc:sldMk cId="2323458647" sldId="265"/>
            <ac:spMk id="48" creationId="{5669AB50-4CAD-4D10-A09A-A0C01AF9E6F6}"/>
          </ac:spMkLst>
        </pc:spChg>
        <pc:spChg chg="add">
          <ac:chgData name="YOVAS, DIWJEN PHILIXON" userId="b272a389-54cf-4d1d-b5d9-427d72201667" providerId="ADAL" clId="{3938542E-7CF6-44F3-8FA3-4672EB1F60A0}" dt="2019-03-08T13:00:11.529" v="286" actId="26606"/>
          <ac:spMkLst>
            <pc:docMk/>
            <pc:sldMk cId="2323458647" sldId="265"/>
            <ac:spMk id="52" creationId="{5669AB50-4CAD-4D10-A09A-A0C01AF9E6F6}"/>
          </ac:spMkLst>
        </pc:spChg>
        <pc:grpChg chg="add del">
          <ac:chgData name="YOVAS, DIWJEN PHILIXON" userId="b272a389-54cf-4d1d-b5d9-427d72201667" providerId="ADAL" clId="{3938542E-7CF6-44F3-8FA3-4672EB1F60A0}" dt="2019-03-08T13:00:11.529" v="286" actId="26606"/>
          <ac:grpSpMkLst>
            <pc:docMk/>
            <pc:sldMk cId="2323458647" sldId="265"/>
            <ac:grpSpMk id="11" creationId="{5A992EA8-A2AE-480C-BFF9-7B134643975C}"/>
          </ac:grpSpMkLst>
        </pc:grpChg>
        <pc:grpChg chg="add del">
          <ac:chgData name="YOVAS, DIWJEN PHILIXON" userId="b272a389-54cf-4d1d-b5d9-427d72201667" providerId="ADAL" clId="{3938542E-7CF6-44F3-8FA3-4672EB1F60A0}" dt="2019-03-08T13:00:01.304" v="279" actId="26606"/>
          <ac:grpSpMkLst>
            <pc:docMk/>
            <pc:sldMk cId="2323458647" sldId="265"/>
            <ac:grpSpMk id="25" creationId="{5A992EA8-A2AE-480C-BFF9-7B134643975C}"/>
          </ac:grpSpMkLst>
        </pc:grpChg>
        <pc:grpChg chg="add del">
          <ac:chgData name="YOVAS, DIWJEN PHILIXON" userId="b272a389-54cf-4d1d-b5d9-427d72201667" providerId="ADAL" clId="{3938542E-7CF6-44F3-8FA3-4672EB1F60A0}" dt="2019-03-08T13:00:01.304" v="279" actId="26606"/>
          <ac:grpSpMkLst>
            <pc:docMk/>
            <pc:sldMk cId="2323458647" sldId="265"/>
            <ac:grpSpMk id="36" creationId="{68B27BBA-AE99-4D00-A26E-0B49DA4B37AC}"/>
          </ac:grpSpMkLst>
        </pc:grpChg>
        <pc:grpChg chg="add del">
          <ac:chgData name="YOVAS, DIWJEN PHILIXON" userId="b272a389-54cf-4d1d-b5d9-427d72201667" providerId="ADAL" clId="{3938542E-7CF6-44F3-8FA3-4672EB1F60A0}" dt="2019-03-08T13:00:05.467" v="281" actId="26606"/>
          <ac:grpSpMkLst>
            <pc:docMk/>
            <pc:sldMk cId="2323458647" sldId="265"/>
            <ac:grpSpMk id="41" creationId="{5A992EA8-A2AE-480C-BFF9-7B134643975C}"/>
          </ac:grpSpMkLst>
        </pc:grpChg>
        <pc:grpChg chg="add del">
          <ac:chgData name="YOVAS, DIWJEN PHILIXON" userId="b272a389-54cf-4d1d-b5d9-427d72201667" providerId="ADAL" clId="{3938542E-7CF6-44F3-8FA3-4672EB1F60A0}" dt="2019-03-08T13:00:08.456" v="283" actId="26606"/>
          <ac:grpSpMkLst>
            <pc:docMk/>
            <pc:sldMk cId="2323458647" sldId="265"/>
            <ac:grpSpMk id="44" creationId="{5A992EA8-A2AE-480C-BFF9-7B134643975C}"/>
          </ac:grpSpMkLst>
        </pc:grpChg>
        <pc:grpChg chg="add del">
          <ac:chgData name="YOVAS, DIWJEN PHILIXON" userId="b272a389-54cf-4d1d-b5d9-427d72201667" providerId="ADAL" clId="{3938542E-7CF6-44F3-8FA3-4672EB1F60A0}" dt="2019-03-08T13:00:11.465" v="285" actId="26606"/>
          <ac:grpSpMkLst>
            <pc:docMk/>
            <pc:sldMk cId="2323458647" sldId="265"/>
            <ac:grpSpMk id="47" creationId="{5A992EA8-A2AE-480C-BFF9-7B134643975C}"/>
          </ac:grpSpMkLst>
        </pc:grpChg>
        <pc:grpChg chg="add del">
          <ac:chgData name="YOVAS, DIWJEN PHILIXON" userId="b272a389-54cf-4d1d-b5d9-427d72201667" providerId="ADAL" clId="{3938542E-7CF6-44F3-8FA3-4672EB1F60A0}" dt="2019-03-08T13:00:11.465" v="285" actId="26606"/>
          <ac:grpSpMkLst>
            <pc:docMk/>
            <pc:sldMk cId="2323458647" sldId="265"/>
            <ac:grpSpMk id="49" creationId="{2169BF4F-FA69-4E06-93B5-C5B81BD76293}"/>
          </ac:grpSpMkLst>
        </pc:grpChg>
        <pc:grpChg chg="add">
          <ac:chgData name="YOVAS, DIWJEN PHILIXON" userId="b272a389-54cf-4d1d-b5d9-427d72201667" providerId="ADAL" clId="{3938542E-7CF6-44F3-8FA3-4672EB1F60A0}" dt="2019-03-08T13:00:11.529" v="286" actId="26606"/>
          <ac:grpSpMkLst>
            <pc:docMk/>
            <pc:sldMk cId="2323458647" sldId="265"/>
            <ac:grpSpMk id="51" creationId="{5A992EA8-A2AE-480C-BFF9-7B134643975C}"/>
          </ac:grpSpMkLst>
        </pc:grpChg>
        <pc:picChg chg="add mod">
          <ac:chgData name="YOVAS, DIWJEN PHILIXON" userId="b272a389-54cf-4d1d-b5d9-427d72201667" providerId="ADAL" clId="{3938542E-7CF6-44F3-8FA3-4672EB1F60A0}" dt="2019-03-08T13:00:11.529" v="286" actId="26606"/>
          <ac:picMkLst>
            <pc:docMk/>
            <pc:sldMk cId="2323458647" sldId="265"/>
            <ac:picMk id="5" creationId="{CBC3F422-636B-49A5-9361-AFE70BA7C2F1}"/>
          </ac:picMkLst>
        </pc:picChg>
        <pc:picChg chg="del">
          <ac:chgData name="YOVAS, DIWJEN PHILIXON" userId="b272a389-54cf-4d1d-b5d9-427d72201667" providerId="ADAL" clId="{3938542E-7CF6-44F3-8FA3-4672EB1F60A0}" dt="2019-03-08T12:43:21.584" v="268" actId="478"/>
          <ac:picMkLst>
            <pc:docMk/>
            <pc:sldMk cId="2323458647" sldId="265"/>
            <ac:picMk id="6" creationId="{00000000-0000-0000-0000-000000000000}"/>
          </ac:picMkLst>
        </pc:picChg>
      </pc:sldChg>
      <pc:sldChg chg="addSp delSp modSp">
        <pc:chgData name="YOVAS, DIWJEN PHILIXON" userId="b272a389-54cf-4d1d-b5d9-427d72201667" providerId="ADAL" clId="{3938542E-7CF6-44F3-8FA3-4672EB1F60A0}" dt="2019-03-08T13:00:49.136" v="293" actId="26606"/>
        <pc:sldMkLst>
          <pc:docMk/>
          <pc:sldMk cId="649695722" sldId="266"/>
        </pc:sldMkLst>
        <pc:spChg chg="mod">
          <ac:chgData name="YOVAS, DIWJEN PHILIXON" userId="b272a389-54cf-4d1d-b5d9-427d72201667" providerId="ADAL" clId="{3938542E-7CF6-44F3-8FA3-4672EB1F60A0}" dt="2019-03-08T13:00:49.136" v="293" actId="26606"/>
          <ac:spMkLst>
            <pc:docMk/>
            <pc:sldMk cId="649695722" sldId="266"/>
            <ac:spMk id="2" creationId="{00000000-0000-0000-0000-000000000000}"/>
          </ac:spMkLst>
        </pc:spChg>
        <pc:spChg chg="add del mod">
          <ac:chgData name="YOVAS, DIWJEN PHILIXON" userId="b272a389-54cf-4d1d-b5d9-427d72201667" providerId="ADAL" clId="{3938542E-7CF6-44F3-8FA3-4672EB1F60A0}" dt="2019-03-08T12:19:21.048" v="120" actId="478"/>
          <ac:spMkLst>
            <pc:docMk/>
            <pc:sldMk cId="649695722" sldId="266"/>
            <ac:spMk id="4" creationId="{162A6854-FF0A-4106-864E-6879FCD8972B}"/>
          </ac:spMkLst>
        </pc:spChg>
        <pc:spChg chg="add del">
          <ac:chgData name="YOVAS, DIWJEN PHILIXON" userId="b272a389-54cf-4d1d-b5d9-427d72201667" providerId="ADAL" clId="{3938542E-7CF6-44F3-8FA3-4672EB1F60A0}" dt="2019-03-08T13:00:49.136" v="293" actId="26606"/>
          <ac:spMkLst>
            <pc:docMk/>
            <pc:sldMk cId="649695722" sldId="266"/>
            <ac:spMk id="22" creationId="{5669AB50-4CAD-4D10-A09A-A0C01AF9E6F6}"/>
          </ac:spMkLst>
        </pc:spChg>
        <pc:spChg chg="add del">
          <ac:chgData name="YOVAS, DIWJEN PHILIXON" userId="b272a389-54cf-4d1d-b5d9-427d72201667" providerId="ADAL" clId="{3938542E-7CF6-44F3-8FA3-4672EB1F60A0}" dt="2019-03-08T13:00:43.440" v="290" actId="26606"/>
          <ac:spMkLst>
            <pc:docMk/>
            <pc:sldMk cId="649695722" sldId="266"/>
            <ac:spMk id="36" creationId="{5669AB50-4CAD-4D10-A09A-A0C01AF9E6F6}"/>
          </ac:spMkLst>
        </pc:spChg>
        <pc:spChg chg="add del">
          <ac:chgData name="YOVAS, DIWJEN PHILIXON" userId="b272a389-54cf-4d1d-b5d9-427d72201667" providerId="ADAL" clId="{3938542E-7CF6-44F3-8FA3-4672EB1F60A0}" dt="2019-03-08T13:00:49.070" v="292" actId="26606"/>
          <ac:spMkLst>
            <pc:docMk/>
            <pc:sldMk cId="649695722" sldId="266"/>
            <ac:spMk id="39" creationId="{5669AB50-4CAD-4D10-A09A-A0C01AF9E6F6}"/>
          </ac:spMkLst>
        </pc:spChg>
        <pc:spChg chg="add">
          <ac:chgData name="YOVAS, DIWJEN PHILIXON" userId="b272a389-54cf-4d1d-b5d9-427d72201667" providerId="ADAL" clId="{3938542E-7CF6-44F3-8FA3-4672EB1F60A0}" dt="2019-03-08T13:00:49.136" v="293" actId="26606"/>
          <ac:spMkLst>
            <pc:docMk/>
            <pc:sldMk cId="649695722" sldId="266"/>
            <ac:spMk id="42" creationId="{5669AB50-4CAD-4D10-A09A-A0C01AF9E6F6}"/>
          </ac:spMkLst>
        </pc:spChg>
        <pc:grpChg chg="add del">
          <ac:chgData name="YOVAS, DIWJEN PHILIXON" userId="b272a389-54cf-4d1d-b5d9-427d72201667" providerId="ADAL" clId="{3938542E-7CF6-44F3-8FA3-4672EB1F60A0}" dt="2019-03-08T13:00:49.136" v="293" actId="26606"/>
          <ac:grpSpMkLst>
            <pc:docMk/>
            <pc:sldMk cId="649695722" sldId="266"/>
            <ac:grpSpMk id="21" creationId="{5A992EA8-A2AE-480C-BFF9-7B134643975C}"/>
          </ac:grpSpMkLst>
        </pc:grpChg>
        <pc:grpChg chg="add del">
          <ac:chgData name="YOVAS, DIWJEN PHILIXON" userId="b272a389-54cf-4d1d-b5d9-427d72201667" providerId="ADAL" clId="{3938542E-7CF6-44F3-8FA3-4672EB1F60A0}" dt="2019-03-08T13:00:43.440" v="290" actId="26606"/>
          <ac:grpSpMkLst>
            <pc:docMk/>
            <pc:sldMk cId="649695722" sldId="266"/>
            <ac:grpSpMk id="27" creationId="{5A992EA8-A2AE-480C-BFF9-7B134643975C}"/>
          </ac:grpSpMkLst>
        </pc:grpChg>
        <pc:grpChg chg="add del">
          <ac:chgData name="YOVAS, DIWJEN PHILIXON" userId="b272a389-54cf-4d1d-b5d9-427d72201667" providerId="ADAL" clId="{3938542E-7CF6-44F3-8FA3-4672EB1F60A0}" dt="2019-03-08T13:00:49.070" v="292" actId="26606"/>
          <ac:grpSpMkLst>
            <pc:docMk/>
            <pc:sldMk cId="649695722" sldId="266"/>
            <ac:grpSpMk id="38" creationId="{5A992EA8-A2AE-480C-BFF9-7B134643975C}"/>
          </ac:grpSpMkLst>
        </pc:grpChg>
        <pc:grpChg chg="add">
          <ac:chgData name="YOVAS, DIWJEN PHILIXON" userId="b272a389-54cf-4d1d-b5d9-427d72201667" providerId="ADAL" clId="{3938542E-7CF6-44F3-8FA3-4672EB1F60A0}" dt="2019-03-08T13:00:49.136" v="293" actId="26606"/>
          <ac:grpSpMkLst>
            <pc:docMk/>
            <pc:sldMk cId="649695722" sldId="266"/>
            <ac:grpSpMk id="41" creationId="{5A992EA8-A2AE-480C-BFF9-7B134643975C}"/>
          </ac:grpSpMkLst>
        </pc:grpChg>
        <pc:picChg chg="del">
          <ac:chgData name="YOVAS, DIWJEN PHILIXON" userId="b272a389-54cf-4d1d-b5d9-427d72201667" providerId="ADAL" clId="{3938542E-7CF6-44F3-8FA3-4672EB1F60A0}" dt="2019-03-08T12:19:18.306" v="119" actId="478"/>
          <ac:picMkLst>
            <pc:docMk/>
            <pc:sldMk cId="649695722" sldId="266"/>
            <ac:picMk id="5" creationId="{00000000-0000-0000-0000-000000000000}"/>
          </ac:picMkLst>
        </pc:picChg>
        <pc:picChg chg="add mod">
          <ac:chgData name="YOVAS, DIWJEN PHILIXON" userId="b272a389-54cf-4d1d-b5d9-427d72201667" providerId="ADAL" clId="{3938542E-7CF6-44F3-8FA3-4672EB1F60A0}" dt="2019-03-08T13:00:49.136" v="293" actId="26606"/>
          <ac:picMkLst>
            <pc:docMk/>
            <pc:sldMk cId="649695722" sldId="266"/>
            <ac:picMk id="6" creationId="{DFA40924-5245-4972-946A-778286647CE3}"/>
          </ac:picMkLst>
        </pc:picChg>
      </pc:sldChg>
      <pc:sldChg chg="addSp delSp modSp">
        <pc:chgData name="YOVAS, DIWJEN PHILIXON" userId="b272a389-54cf-4d1d-b5d9-427d72201667" providerId="ADAL" clId="{3938542E-7CF6-44F3-8FA3-4672EB1F60A0}" dt="2019-03-08T13:04:53.580" v="399" actId="14100"/>
        <pc:sldMkLst>
          <pc:docMk/>
          <pc:sldMk cId="2793106172" sldId="268"/>
        </pc:sldMkLst>
        <pc:spChg chg="add del mod">
          <ac:chgData name="YOVAS, DIWJEN PHILIXON" userId="b272a389-54cf-4d1d-b5d9-427d72201667" providerId="ADAL" clId="{3938542E-7CF6-44F3-8FA3-4672EB1F60A0}" dt="2019-03-08T13:01:48.825" v="302" actId="478"/>
          <ac:spMkLst>
            <pc:docMk/>
            <pc:sldMk cId="2793106172" sldId="268"/>
            <ac:spMk id="3" creationId="{F2BA53F7-79E9-49C6-BBEF-5521A5B31F19}"/>
          </ac:spMkLst>
        </pc:spChg>
        <pc:spChg chg="add mod">
          <ac:chgData name="YOVAS, DIWJEN PHILIXON" userId="b272a389-54cf-4d1d-b5d9-427d72201667" providerId="ADAL" clId="{3938542E-7CF6-44F3-8FA3-4672EB1F60A0}" dt="2019-03-08T13:04:21.369" v="397" actId="20577"/>
          <ac:spMkLst>
            <pc:docMk/>
            <pc:sldMk cId="2793106172" sldId="268"/>
            <ac:spMk id="9" creationId="{45C82EAD-4FE7-4D28-A800-EBE5462D88A5}"/>
          </ac:spMkLst>
        </pc:spChg>
        <pc:picChg chg="add mod">
          <ac:chgData name="YOVAS, DIWJEN PHILIXON" userId="b272a389-54cf-4d1d-b5d9-427d72201667" providerId="ADAL" clId="{3938542E-7CF6-44F3-8FA3-4672EB1F60A0}" dt="2019-03-08T13:04:49.476" v="398" actId="14100"/>
          <ac:picMkLst>
            <pc:docMk/>
            <pc:sldMk cId="2793106172" sldId="268"/>
            <ac:picMk id="4" creationId="{925E3EA3-C4DC-475B-B5A8-E1F92F5CFACD}"/>
          </ac:picMkLst>
        </pc:picChg>
        <pc:picChg chg="del">
          <ac:chgData name="YOVAS, DIWJEN PHILIXON" userId="b272a389-54cf-4d1d-b5d9-427d72201667" providerId="ADAL" clId="{3938542E-7CF6-44F3-8FA3-4672EB1F60A0}" dt="2019-03-08T13:01:42.502" v="301" actId="478"/>
          <ac:picMkLst>
            <pc:docMk/>
            <pc:sldMk cId="2793106172" sldId="268"/>
            <ac:picMk id="5" creationId="{00000000-0000-0000-0000-000000000000}"/>
          </ac:picMkLst>
        </pc:picChg>
        <pc:picChg chg="add mod">
          <ac:chgData name="YOVAS, DIWJEN PHILIXON" userId="b272a389-54cf-4d1d-b5d9-427d72201667" providerId="ADAL" clId="{3938542E-7CF6-44F3-8FA3-4672EB1F60A0}" dt="2019-03-08T13:02:24.283" v="307" actId="14100"/>
          <ac:picMkLst>
            <pc:docMk/>
            <pc:sldMk cId="2793106172" sldId="268"/>
            <ac:picMk id="6" creationId="{841F26C6-0C7B-4E4F-BC04-D9D494832D50}"/>
          </ac:picMkLst>
        </pc:picChg>
        <pc:picChg chg="add mod">
          <ac:chgData name="YOVAS, DIWJEN PHILIXON" userId="b272a389-54cf-4d1d-b5d9-427d72201667" providerId="ADAL" clId="{3938542E-7CF6-44F3-8FA3-4672EB1F60A0}" dt="2019-03-08T13:04:53.580" v="399" actId="14100"/>
          <ac:picMkLst>
            <pc:docMk/>
            <pc:sldMk cId="2793106172" sldId="268"/>
            <ac:picMk id="7" creationId="{A70DDE3D-A3DD-4209-B23E-F5D0F306EDB7}"/>
          </ac:picMkLst>
        </pc:picChg>
        <pc:picChg chg="add mod">
          <ac:chgData name="YOVAS, DIWJEN PHILIXON" userId="b272a389-54cf-4d1d-b5d9-427d72201667" providerId="ADAL" clId="{3938542E-7CF6-44F3-8FA3-4672EB1F60A0}" dt="2019-03-08T13:03:05.868" v="311" actId="1076"/>
          <ac:picMkLst>
            <pc:docMk/>
            <pc:sldMk cId="2793106172" sldId="268"/>
            <ac:picMk id="8" creationId="{506A7934-E8C6-4E3A-B927-0229E615D248}"/>
          </ac:picMkLst>
        </pc:picChg>
      </pc:sldChg>
    </pc:docChg>
  </pc:docChgLst>
  <pc:docChgLst>
    <pc:chgData name="YOVAS, DIWJEN PHILIXON" userId="b272a389-54cf-4d1d-b5d9-427d72201667" providerId="ADAL" clId="{44B5C244-15A2-4B1D-A6E7-3B1B3B7504E0}"/>
    <pc:docChg chg="undo custSel delSld modSld">
      <pc:chgData name="YOVAS, DIWJEN PHILIXON" userId="b272a389-54cf-4d1d-b5d9-427d72201667" providerId="ADAL" clId="{44B5C244-15A2-4B1D-A6E7-3B1B3B7504E0}" dt="2019-05-06T10:31:42.849" v="784" actId="20577"/>
      <pc:docMkLst>
        <pc:docMk/>
      </pc:docMkLst>
      <pc:sldChg chg="modSp">
        <pc:chgData name="YOVAS, DIWJEN PHILIXON" userId="b272a389-54cf-4d1d-b5d9-427d72201667" providerId="ADAL" clId="{44B5C244-15A2-4B1D-A6E7-3B1B3B7504E0}" dt="2019-05-06T10:31:18.335" v="781" actId="14100"/>
        <pc:sldMkLst>
          <pc:docMk/>
          <pc:sldMk cId="3227368584" sldId="261"/>
        </pc:sldMkLst>
        <pc:spChg chg="mod">
          <ac:chgData name="YOVAS, DIWJEN PHILIXON" userId="b272a389-54cf-4d1d-b5d9-427d72201667" providerId="ADAL" clId="{44B5C244-15A2-4B1D-A6E7-3B1B3B7504E0}" dt="2019-05-06T10:31:18.335" v="781" actId="14100"/>
          <ac:spMkLst>
            <pc:docMk/>
            <pc:sldMk cId="3227368584" sldId="261"/>
            <ac:spMk id="3" creationId="{00000000-0000-0000-0000-000000000000}"/>
          </ac:spMkLst>
        </pc:spChg>
      </pc:sldChg>
      <pc:sldChg chg="addSp modSp del">
        <pc:chgData name="YOVAS, DIWJEN PHILIXON" userId="b272a389-54cf-4d1d-b5d9-427d72201667" providerId="ADAL" clId="{44B5C244-15A2-4B1D-A6E7-3B1B3B7504E0}" dt="2019-05-06T10:29:58.311" v="773" actId="2696"/>
        <pc:sldMkLst>
          <pc:docMk/>
          <pc:sldMk cId="4263330131" sldId="264"/>
        </pc:sldMkLst>
        <pc:spChg chg="add mod">
          <ac:chgData name="YOVAS, DIWJEN PHILIXON" userId="b272a389-54cf-4d1d-b5d9-427d72201667" providerId="ADAL" clId="{44B5C244-15A2-4B1D-A6E7-3B1B3B7504E0}" dt="2019-05-06T09:21:47.660" v="262" actId="108"/>
          <ac:spMkLst>
            <pc:docMk/>
            <pc:sldMk cId="4263330131" sldId="264"/>
            <ac:spMk id="13" creationId="{46239EB3-79BF-43D9-953F-CC752ECE56E5}"/>
          </ac:spMkLst>
        </pc:spChg>
      </pc:sldChg>
      <pc:sldChg chg="addSp delSp modSp">
        <pc:chgData name="YOVAS, DIWJEN PHILIXON" userId="b272a389-54cf-4d1d-b5d9-427d72201667" providerId="ADAL" clId="{44B5C244-15A2-4B1D-A6E7-3B1B3B7504E0}" dt="2019-05-06T09:31:03.665" v="639" actId="20577"/>
        <pc:sldMkLst>
          <pc:docMk/>
          <pc:sldMk cId="2323458647" sldId="265"/>
        </pc:sldMkLst>
        <pc:spChg chg="add del mod">
          <ac:chgData name="YOVAS, DIWJEN PHILIXON" userId="b272a389-54cf-4d1d-b5d9-427d72201667" providerId="ADAL" clId="{44B5C244-15A2-4B1D-A6E7-3B1B3B7504E0}" dt="2019-05-06T09:28:53.670" v="374" actId="20577"/>
          <ac:spMkLst>
            <pc:docMk/>
            <pc:sldMk cId="2323458647" sldId="265"/>
            <ac:spMk id="14" creationId="{80A50BD4-1C60-476F-AA61-885AF2506293}"/>
          </ac:spMkLst>
        </pc:spChg>
        <pc:spChg chg="mod">
          <ac:chgData name="YOVAS, DIWJEN PHILIXON" userId="b272a389-54cf-4d1d-b5d9-427d72201667" providerId="ADAL" clId="{44B5C244-15A2-4B1D-A6E7-3B1B3B7504E0}" dt="2019-05-06T09:28:25.756" v="370" actId="14100"/>
          <ac:spMkLst>
            <pc:docMk/>
            <pc:sldMk cId="2323458647" sldId="265"/>
            <ac:spMk id="15" creationId="{00000000-0000-0000-0000-000000000000}"/>
          </ac:spMkLst>
        </pc:spChg>
        <pc:spChg chg="add del mod">
          <ac:chgData name="YOVAS, DIWJEN PHILIXON" userId="b272a389-54cf-4d1d-b5d9-427d72201667" providerId="ADAL" clId="{44B5C244-15A2-4B1D-A6E7-3B1B3B7504E0}" dt="2019-05-06T09:26:09.251" v="277"/>
          <ac:spMkLst>
            <pc:docMk/>
            <pc:sldMk cId="2323458647" sldId="265"/>
            <ac:spMk id="16" creationId="{5C6C5A2C-3A81-49BC-BB11-CAED55CDDA02}"/>
          </ac:spMkLst>
        </pc:spChg>
        <pc:spChg chg="add mod">
          <ac:chgData name="YOVAS, DIWJEN PHILIXON" userId="b272a389-54cf-4d1d-b5d9-427d72201667" providerId="ADAL" clId="{44B5C244-15A2-4B1D-A6E7-3B1B3B7504E0}" dt="2019-05-06T09:31:03.665" v="639" actId="20577"/>
          <ac:spMkLst>
            <pc:docMk/>
            <pc:sldMk cId="2323458647" sldId="265"/>
            <ac:spMk id="17" creationId="{E41D49F4-9831-4959-93C6-242905197E30}"/>
          </ac:spMkLst>
        </pc:spChg>
        <pc:picChg chg="mod">
          <ac:chgData name="YOVAS, DIWJEN PHILIXON" userId="b272a389-54cf-4d1d-b5d9-427d72201667" providerId="ADAL" clId="{44B5C244-15A2-4B1D-A6E7-3B1B3B7504E0}" dt="2019-05-06T09:25:58.764" v="273" actId="1076"/>
          <ac:picMkLst>
            <pc:docMk/>
            <pc:sldMk cId="2323458647" sldId="265"/>
            <ac:picMk id="3074" creationId="{00000000-0000-0000-0000-000000000000}"/>
          </ac:picMkLst>
        </pc:picChg>
        <pc:picChg chg="mod">
          <ac:chgData name="YOVAS, DIWJEN PHILIXON" userId="b272a389-54cf-4d1d-b5d9-427d72201667" providerId="ADAL" clId="{44B5C244-15A2-4B1D-A6E7-3B1B3B7504E0}" dt="2019-05-06T09:27:57.148" v="367" actId="1076"/>
          <ac:picMkLst>
            <pc:docMk/>
            <pc:sldMk cId="2323458647" sldId="265"/>
            <ac:picMk id="3075" creationId="{00000000-0000-0000-0000-000000000000}"/>
          </ac:picMkLst>
        </pc:picChg>
      </pc:sldChg>
      <pc:sldChg chg="addSp modSp">
        <pc:chgData name="YOVAS, DIWJEN PHILIXON" userId="b272a389-54cf-4d1d-b5d9-427d72201667" providerId="ADAL" clId="{44B5C244-15A2-4B1D-A6E7-3B1B3B7504E0}" dt="2019-05-06T10:19:34.597" v="667" actId="1076"/>
        <pc:sldMkLst>
          <pc:docMk/>
          <pc:sldMk cId="649695722" sldId="266"/>
        </pc:sldMkLst>
        <pc:spChg chg="add mod">
          <ac:chgData name="YOVAS, DIWJEN PHILIXON" userId="b272a389-54cf-4d1d-b5d9-427d72201667" providerId="ADAL" clId="{44B5C244-15A2-4B1D-A6E7-3B1B3B7504E0}" dt="2019-05-06T10:19:34.597" v="667" actId="1076"/>
          <ac:spMkLst>
            <pc:docMk/>
            <pc:sldMk cId="649695722" sldId="266"/>
            <ac:spMk id="3" creationId="{A0D0EAB8-E14F-41F4-88D1-5A4C5A33F45F}"/>
          </ac:spMkLst>
        </pc:spChg>
        <pc:spChg chg="add mod">
          <ac:chgData name="YOVAS, DIWJEN PHILIXON" userId="b272a389-54cf-4d1d-b5d9-427d72201667" providerId="ADAL" clId="{44B5C244-15A2-4B1D-A6E7-3B1B3B7504E0}" dt="2019-05-06T10:18:25.838" v="660" actId="20577"/>
          <ac:spMkLst>
            <pc:docMk/>
            <pc:sldMk cId="649695722" sldId="266"/>
            <ac:spMk id="4" creationId="{C49DBA43-1B12-46D2-8CBA-5FF99BDC85A4}"/>
          </ac:spMkLst>
        </pc:spChg>
        <pc:picChg chg="mod">
          <ac:chgData name="YOVAS, DIWJEN PHILIXON" userId="b272a389-54cf-4d1d-b5d9-427d72201667" providerId="ADAL" clId="{44B5C244-15A2-4B1D-A6E7-3B1B3B7504E0}" dt="2019-05-06T10:15:14.331" v="641" actId="1076"/>
          <ac:picMkLst>
            <pc:docMk/>
            <pc:sldMk cId="649695722" sldId="266"/>
            <ac:picMk id="14" creationId="{00000000-0000-0000-0000-000000000000}"/>
          </ac:picMkLst>
        </pc:picChg>
      </pc:sldChg>
      <pc:sldChg chg="modSp">
        <pc:chgData name="YOVAS, DIWJEN PHILIXON" userId="b272a389-54cf-4d1d-b5d9-427d72201667" providerId="ADAL" clId="{44B5C244-15A2-4B1D-A6E7-3B1B3B7504E0}" dt="2019-05-06T10:31:42.849" v="784" actId="20577"/>
        <pc:sldMkLst>
          <pc:docMk/>
          <pc:sldMk cId="2793106172" sldId="268"/>
        </pc:sldMkLst>
        <pc:spChg chg="mod">
          <ac:chgData name="YOVAS, DIWJEN PHILIXON" userId="b272a389-54cf-4d1d-b5d9-427d72201667" providerId="ADAL" clId="{44B5C244-15A2-4B1D-A6E7-3B1B3B7504E0}" dt="2019-05-06T10:31:42.849" v="784" actId="20577"/>
          <ac:spMkLst>
            <pc:docMk/>
            <pc:sldMk cId="2793106172" sldId="268"/>
            <ac:spMk id="9" creationId="{45C82EAD-4FE7-4D28-A800-EBE5462D88A5}"/>
          </ac:spMkLst>
        </pc:spChg>
        <pc:spChg chg="mod">
          <ac:chgData name="YOVAS, DIWJEN PHILIXON" userId="b272a389-54cf-4d1d-b5d9-427d72201667" providerId="ADAL" clId="{44B5C244-15A2-4B1D-A6E7-3B1B3B7504E0}" dt="2019-05-06T07:28:26.549" v="22" actId="20577"/>
          <ac:spMkLst>
            <pc:docMk/>
            <pc:sldMk cId="2793106172" sldId="268"/>
            <ac:spMk id="23" creationId="{00000000-0000-0000-0000-000000000000}"/>
          </ac:spMkLst>
        </pc:spChg>
      </pc:sldChg>
      <pc:sldChg chg="addSp delSp modSp addCm">
        <pc:chgData name="YOVAS, DIWJEN PHILIXON" userId="b272a389-54cf-4d1d-b5d9-427d72201667" providerId="ADAL" clId="{44B5C244-15A2-4B1D-A6E7-3B1B3B7504E0}" dt="2019-05-06T10:29:18.386" v="772" actId="2711"/>
        <pc:sldMkLst>
          <pc:docMk/>
          <pc:sldMk cId="2323458647" sldId="269"/>
        </pc:sldMkLst>
        <pc:spChg chg="add mod">
          <ac:chgData name="YOVAS, DIWJEN PHILIXON" userId="b272a389-54cf-4d1d-b5d9-427d72201667" providerId="ADAL" clId="{44B5C244-15A2-4B1D-A6E7-3B1B3B7504E0}" dt="2019-05-06T10:22:29.382" v="679" actId="1076"/>
          <ac:spMkLst>
            <pc:docMk/>
            <pc:sldMk cId="2323458647" sldId="269"/>
            <ac:spMk id="3" creationId="{A7AEADD9-C1C9-471B-8693-2EA6A37338F5}"/>
          </ac:spMkLst>
        </pc:spChg>
        <pc:spChg chg="add mod">
          <ac:chgData name="YOVAS, DIWJEN PHILIXON" userId="b272a389-54cf-4d1d-b5d9-427d72201667" providerId="ADAL" clId="{44B5C244-15A2-4B1D-A6E7-3B1B3B7504E0}" dt="2019-05-06T10:29:18.386" v="772" actId="2711"/>
          <ac:spMkLst>
            <pc:docMk/>
            <pc:sldMk cId="2323458647" sldId="269"/>
            <ac:spMk id="14" creationId="{CAB6BD87-4B34-4B64-9713-2A9784BC5AAB}"/>
          </ac:spMkLst>
        </pc:spChg>
        <pc:spChg chg="add del">
          <ac:chgData name="YOVAS, DIWJEN PHILIXON" userId="b272a389-54cf-4d1d-b5d9-427d72201667" providerId="ADAL" clId="{44B5C244-15A2-4B1D-A6E7-3B1B3B7504E0}" dt="2019-05-06T10:28:12.312" v="716"/>
          <ac:spMkLst>
            <pc:docMk/>
            <pc:sldMk cId="2323458647" sldId="269"/>
            <ac:spMk id="15" creationId="{CCD0E4A0-F3C8-4F4A-9774-EB88C30AE3EB}"/>
          </ac:spMkLst>
        </pc:spChg>
        <pc:picChg chg="add mod">
          <ac:chgData name="YOVAS, DIWJEN PHILIXON" userId="b272a389-54cf-4d1d-b5d9-427d72201667" providerId="ADAL" clId="{44B5C244-15A2-4B1D-A6E7-3B1B3B7504E0}" dt="2019-05-06T10:26:52.041" v="684" actId="1076"/>
          <ac:picMkLst>
            <pc:docMk/>
            <pc:sldMk cId="2323458647" sldId="269"/>
            <ac:picMk id="4" creationId="{8A05A95E-8424-4E47-9445-BF22B63EB45B}"/>
          </ac:picMkLst>
        </pc:picChg>
        <pc:picChg chg="del">
          <ac:chgData name="YOVAS, DIWJEN PHILIXON" userId="b272a389-54cf-4d1d-b5d9-427d72201667" providerId="ADAL" clId="{44B5C244-15A2-4B1D-A6E7-3B1B3B7504E0}" dt="2019-05-06T10:26:36.579" v="680" actId="478"/>
          <ac:picMkLst>
            <pc:docMk/>
            <pc:sldMk cId="2323458647" sldId="269"/>
            <ac:picMk id="5122" creationId="{00000000-0000-0000-0000-000000000000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06T15:57:30.788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6413A988-3068-4381-8BFE-6A00BE4573DA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80E425E6-3CE0-4FFD-A489-5EB5B672A0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7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A988-3068-4381-8BFE-6A00BE4573DA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25E6-3CE0-4FFD-A489-5EB5B672A0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73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A988-3068-4381-8BFE-6A00BE4573DA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25E6-3CE0-4FFD-A489-5EB5B672A0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314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A988-3068-4381-8BFE-6A00BE4573DA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25E6-3CE0-4FFD-A489-5EB5B672A0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635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A988-3068-4381-8BFE-6A00BE4573DA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25E6-3CE0-4FFD-A489-5EB5B672A0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020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A988-3068-4381-8BFE-6A00BE4573DA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25E6-3CE0-4FFD-A489-5EB5B672A0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533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A988-3068-4381-8BFE-6A00BE4573DA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25E6-3CE0-4FFD-A489-5EB5B672A0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016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A988-3068-4381-8BFE-6A00BE4573DA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25E6-3CE0-4FFD-A489-5EB5B672A0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867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A988-3068-4381-8BFE-6A00BE4573DA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25E6-3CE0-4FFD-A489-5EB5B672A0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30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A988-3068-4381-8BFE-6A00BE4573DA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25E6-3CE0-4FFD-A489-5EB5B672A0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68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A988-3068-4381-8BFE-6A00BE4573DA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25E6-3CE0-4FFD-A489-5EB5B672A0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65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A988-3068-4381-8BFE-6A00BE4573DA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25E6-3CE0-4FFD-A489-5EB5B672A0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07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A988-3068-4381-8BFE-6A00BE4573DA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25E6-3CE0-4FFD-A489-5EB5B672A0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8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A988-3068-4381-8BFE-6A00BE4573DA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25E6-3CE0-4FFD-A489-5EB5B672A0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09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A988-3068-4381-8BFE-6A00BE4573DA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25E6-3CE0-4FFD-A489-5EB5B672A0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41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A988-3068-4381-8BFE-6A00BE4573DA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25E6-3CE0-4FFD-A489-5EB5B672A0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89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A988-3068-4381-8BFE-6A00BE4573DA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25E6-3CE0-4FFD-A489-5EB5B672A0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69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413A988-3068-4381-8BFE-6A00BE4573DA}" type="datetimeFigureOut">
              <a:rPr lang="en-IN" smtClean="0"/>
              <a:pPr/>
              <a:t>06-05-2019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80E425E6-3CE0-4FFD-A489-5EB5B672A0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02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2677" y="887896"/>
            <a:ext cx="8825658" cy="1782390"/>
          </a:xfrm>
        </p:spPr>
        <p:txBody>
          <a:bodyPr/>
          <a:lstStyle/>
          <a:p>
            <a:r>
              <a:rPr lang="en-IN" dirty="0"/>
              <a:t>Machine Learning project on FIFA 2018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199" y="2872799"/>
            <a:ext cx="3960385" cy="1013820"/>
          </a:xfrm>
        </p:spPr>
        <p:txBody>
          <a:bodyPr>
            <a:normAutofit/>
          </a:bodyPr>
          <a:lstStyle/>
          <a:p>
            <a:r>
              <a:rPr lang="en-IN"/>
              <a:t>Term </a:t>
            </a:r>
            <a:r>
              <a:rPr lang="en-IN" dirty="0"/>
              <a:t>2</a:t>
            </a:r>
            <a:r>
              <a:rPr lang="en-IN"/>
              <a:t> </a:t>
            </a:r>
            <a:r>
              <a:rPr lang="en-IN" dirty="0"/>
              <a:t>– Project</a:t>
            </a:r>
            <a:r>
              <a:rPr lang="en-US" dirty="0"/>
              <a:t>					</a:t>
            </a:r>
            <a:endParaRPr lang="en-IN" i="1" dirty="0"/>
          </a:p>
        </p:txBody>
      </p:sp>
      <p:sp>
        <p:nvSpPr>
          <p:cNvPr id="5" name="Rectangle 4"/>
          <p:cNvSpPr/>
          <p:nvPr/>
        </p:nvSpPr>
        <p:spPr>
          <a:xfrm>
            <a:off x="6043930" y="5606534"/>
            <a:ext cx="54324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By – </a:t>
            </a:r>
            <a:r>
              <a:rPr lang="en-US" i="1" dirty="0" err="1">
                <a:solidFill>
                  <a:schemeClr val="bg1"/>
                </a:solidFill>
              </a:rPr>
              <a:t>Diwjen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Philixon</a:t>
            </a:r>
            <a:r>
              <a:rPr lang="en-US" i="1" dirty="0">
                <a:solidFill>
                  <a:schemeClr val="bg1"/>
                </a:solidFill>
              </a:rPr>
              <a:t>(diwjenp@gmail.com</a:t>
            </a:r>
            <a:endParaRPr lang="en-IN" i="1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1530" y="2513523"/>
            <a:ext cx="5609409" cy="310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1523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Conclusion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F7E7A27-FF52-4776-836C-E252E7B5E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6348" tIns="-6348" rIns="-6348" bIns="-634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B2816055-CB37-4604-85F5-D7F2E9C2E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77EE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-190440" bIns="-19044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FC37433C-08B6-4C2E-A4C6-33321A555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736" y="2619574"/>
            <a:ext cx="11228440" cy="203132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I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 Tree had the best performance with a accuracy score. 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I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allowed us to understand that the winner of the match is the most important predictor of the Man of the Match, followed by the number of goals scored.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I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should be noted that the random forest didn't generalize well to the final test set, scoring only 62.5%. Other features may need to be mined from the data to correct for this.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I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obtain 62.5% accuracy using Logistic Regression Model.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811485"/>
            <a:ext cx="6988629" cy="175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7719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392" y="3690364"/>
            <a:ext cx="4028660" cy="706964"/>
          </a:xfrm>
        </p:spPr>
        <p:txBody>
          <a:bodyPr/>
          <a:lstStyle/>
          <a:p>
            <a:r>
              <a:rPr lang="en-IN" sz="60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6648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-984408" y="2833434"/>
            <a:ext cx="39358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AGENDA</a:t>
            </a:r>
            <a:endParaRPr lang="en-US" sz="5400" b="1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81808" y="2585392"/>
            <a:ext cx="808515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1. Introduction.</a:t>
            </a:r>
          </a:p>
          <a:p>
            <a:r>
              <a:rPr lang="en-IN" sz="2800" dirty="0"/>
              <a:t>2. Problem Statement.</a:t>
            </a:r>
          </a:p>
          <a:p>
            <a:r>
              <a:rPr lang="en-IN" sz="2800" dirty="0"/>
              <a:t>3. Exploratory Data Analysis</a:t>
            </a:r>
          </a:p>
          <a:p>
            <a:r>
              <a:rPr lang="en-IN" sz="2800" dirty="0"/>
              <a:t>4. Training and Classification  </a:t>
            </a:r>
          </a:p>
          <a:p>
            <a:r>
              <a:rPr lang="en-IN" sz="2800" dirty="0"/>
              <a:t>5. Conclusion</a:t>
            </a:r>
          </a:p>
        </p:txBody>
      </p:sp>
    </p:spTree>
    <p:extLst>
      <p:ext uri="{BB962C8B-B14F-4D97-AF65-F5344CB8AC3E}">
        <p14:creationId xmlns:p14="http://schemas.microsoft.com/office/powerpoint/2010/main" val="137938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Exploratory Data Analysis we are using Python skills on a structured data set including loading, inspecting, wrangling, exploring, and drawing conclusions from data. </a:t>
            </a:r>
          </a:p>
          <a:p>
            <a:r>
              <a:rPr lang="en-US" dirty="0"/>
              <a:t>The notebook has observations with each step in order to explain thoroughly how to approach the data set.</a:t>
            </a:r>
          </a:p>
          <a:p>
            <a:r>
              <a:rPr lang="en-US" dirty="0"/>
              <a:t>Machine Learning algorithms are used to predict the  Man of the Match.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508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 is to </a:t>
            </a:r>
            <a:r>
              <a:rPr lang="en-IN" dirty="0"/>
              <a:t>Predict the Man of Match  in the tournament by using Machine Learning algorithms.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8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243081" cy="706964"/>
          </a:xfrm>
        </p:spPr>
        <p:txBody>
          <a:bodyPr/>
          <a:lstStyle/>
          <a:p>
            <a:r>
              <a:rPr lang="en-IN" dirty="0"/>
              <a:t>3. 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65446" cy="3416300"/>
          </a:xfrm>
        </p:spPr>
        <p:txBody>
          <a:bodyPr/>
          <a:lstStyle/>
          <a:p>
            <a:r>
              <a:rPr lang="en-US" dirty="0"/>
              <a:t>Is there any relationship between First goal time &amp; Man of match?</a:t>
            </a:r>
          </a:p>
          <a:p>
            <a:r>
              <a:rPr lang="en-US" dirty="0"/>
              <a:t>Detection of outliers and its influence on MoM ?</a:t>
            </a:r>
          </a:p>
          <a:p>
            <a:r>
              <a:rPr lang="en-US" dirty="0"/>
              <a:t>Understanding how statistics of one feature is impacted in presence of other features ?</a:t>
            </a:r>
          </a:p>
          <a:p>
            <a:r>
              <a:rPr lang="en-US" dirty="0"/>
              <a:t>How many patients survived.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736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24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86499"/>
            <a:chOff x="0" y="-2373"/>
            <a:chExt cx="12192000" cy="688649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126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2" name="Rectangle 33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453624" y="3981056"/>
            <a:ext cx="49736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 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739" y="1003663"/>
            <a:ext cx="527685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0366" y="810415"/>
            <a:ext cx="4067446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0A50BD4-1C60-476F-AA61-885AF2506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023" y="583322"/>
            <a:ext cx="6701002" cy="4203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>
                <a:solidFill>
                  <a:schemeClr val="bg1"/>
                </a:solidFill>
              </a:rPr>
              <a:t>Is there any relationship between First goal time &amp; Man of match?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41D49F4-9831-4959-93C6-242905197E30}"/>
              </a:ext>
            </a:extLst>
          </p:cNvPr>
          <p:cNvSpPr txBox="1">
            <a:spLocks/>
          </p:cNvSpPr>
          <p:nvPr/>
        </p:nvSpPr>
        <p:spPr>
          <a:xfrm>
            <a:off x="6229349" y="4071921"/>
            <a:ext cx="5197911" cy="1975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>
                <a:solidFill>
                  <a:schemeClr val="bg1"/>
                </a:solidFill>
              </a:rPr>
              <a:t>From the joint plot between First Goal Time &amp; MoM we see a high co relation.</a:t>
            </a:r>
          </a:p>
          <a:p>
            <a:pPr marL="0" indent="0">
              <a:buFont typeface="Wingdings 3" charset="2"/>
              <a:buNone/>
            </a:pPr>
            <a:endParaRPr lang="en-IN" sz="1400" dirty="0">
              <a:solidFill>
                <a:schemeClr val="bg1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IN" sz="1400" dirty="0">
                <a:solidFill>
                  <a:schemeClr val="bg1"/>
                </a:solidFill>
              </a:rPr>
              <a:t>We also see highest number of Goals are scored by Belgium.</a:t>
            </a:r>
          </a:p>
        </p:txBody>
      </p:sp>
    </p:spTree>
    <p:extLst>
      <p:ext uri="{BB962C8B-B14F-4D97-AF65-F5344CB8AC3E}">
        <p14:creationId xmlns:p14="http://schemas.microsoft.com/office/powerpoint/2010/main" val="2323458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86499"/>
            <a:chOff x="0" y="-2373"/>
            <a:chExt cx="12192000" cy="688649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126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2" name="Rectangle 33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AEADD9-C1C9-471B-8693-2EA6A37338F5}"/>
              </a:ext>
            </a:extLst>
          </p:cNvPr>
          <p:cNvSpPr/>
          <p:nvPr/>
        </p:nvSpPr>
        <p:spPr>
          <a:xfrm>
            <a:off x="6640513" y="1153054"/>
            <a:ext cx="448309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tlas Grotesk"/>
              </a:rPr>
              <a:t>In statistics, an outlier is an observation point that is distant from other observations. An outlier may be due to variability in the measurement or it may indicate experimental error; the latter are sometimes excluded from the data 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tlas Grotesk"/>
              </a:rPr>
              <a:t>In simple words, for a normally distributed data any value that lies beyond range of 1.5 times IQR (Inter quartile range) is considered to be an outliers.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tlas Grotesk"/>
              </a:rPr>
              <a:t>However, 'outliers = anything &gt; 1.5*IQR' does not word practically, as real data are not normally distributed.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tlas Grotesk"/>
              </a:rPr>
              <a:t>Pragmatic approach: plot scatter visualization or boxplot and identify abnormally distant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tlas Grotesk"/>
              </a:rPr>
              <a:t>The quantity of outliers present in this problem is not too huge and will not have gravity impact if left untreated. They are only few and within range.</a:t>
            </a:r>
            <a:endParaRPr lang="en-US" sz="1600" b="0" i="0" dirty="0">
              <a:solidFill>
                <a:schemeClr val="bg1"/>
              </a:solidFill>
              <a:effectLst/>
              <a:latin typeface="Atlas Grotes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05A95E-8424-4E47-9445-BF22B63EB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93" y="1153054"/>
            <a:ext cx="5711826" cy="49477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AB6BD87-4B34-4B64-9713-2A9784BC5AAB}"/>
              </a:ext>
            </a:extLst>
          </p:cNvPr>
          <p:cNvSpPr/>
          <p:nvPr/>
        </p:nvSpPr>
        <p:spPr>
          <a:xfrm>
            <a:off x="858836" y="757237"/>
            <a:ext cx="72810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Detection of outliers and its influence on MoM ?</a:t>
            </a:r>
            <a:endParaRPr lang="en-US" sz="1600" b="0" i="0" dirty="0">
              <a:solidFill>
                <a:schemeClr val="bg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45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26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2" name="Rectangle 35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0773" y="731502"/>
            <a:ext cx="3382297" cy="203064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2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br>
              <a:rPr lang="en-US" sz="2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br>
              <a:rPr lang="en-US" sz="2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br>
              <a:rPr lang="en-US" sz="2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br>
              <a:rPr lang="en-US" sz="2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endParaRPr lang="en-US" sz="22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1317" y="1273479"/>
            <a:ext cx="5589678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D0EAB8-E14F-41F4-88D1-5A4C5A33F45F}"/>
              </a:ext>
            </a:extLst>
          </p:cNvPr>
          <p:cNvSpPr/>
          <p:nvPr/>
        </p:nvSpPr>
        <p:spPr>
          <a:xfrm>
            <a:off x="6373099" y="1536473"/>
            <a:ext cx="45815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tlas Grotesk"/>
              </a:rPr>
              <a:t>Man of the Match' is highly correlated with 'Goal Scored', 'On-Target', 'Corners', 'Attempts', 'free Kicks', 'Yellow Card', 'red', 'Fouls.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tlas Grotesk"/>
              </a:rPr>
              <a:t> Committed', 'Own goal Time’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tlas Grotesk"/>
              </a:rPr>
              <a:t>Own goal time is twins of 'Ball possession %', and Passes, pass Accuracy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tlas Grotesk"/>
              </a:rPr>
              <a:t>Pass HCW Pass Accuracy 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tlas Grotesk"/>
              </a:rPr>
              <a:t>These features have least or no correlation with 'Man of the Match'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tlas Grotesk"/>
              </a:rPr>
              <a:t>['Blocked', '</a:t>
            </a:r>
            <a:r>
              <a:rPr lang="en-US" dirty="0" err="1">
                <a:solidFill>
                  <a:schemeClr val="bg1"/>
                </a:solidFill>
                <a:latin typeface="Atlas Grotesk"/>
              </a:rPr>
              <a:t>OffSides</a:t>
            </a:r>
            <a:r>
              <a:rPr lang="en-US" dirty="0">
                <a:solidFill>
                  <a:schemeClr val="bg1"/>
                </a:solidFill>
                <a:latin typeface="Atlas Grotesk"/>
              </a:rPr>
              <a:t>', '</a:t>
            </a:r>
            <a:r>
              <a:rPr lang="en-US" dirty="0" err="1">
                <a:solidFill>
                  <a:schemeClr val="bg1"/>
                </a:solidFill>
                <a:latin typeface="Atlas Grotesk"/>
              </a:rPr>
              <a:t>Saves','Distance</a:t>
            </a:r>
            <a:r>
              <a:rPr lang="en-US" dirty="0">
                <a:solidFill>
                  <a:schemeClr val="bg1"/>
                </a:solidFill>
                <a:latin typeface="Atlas Grotesk"/>
              </a:rPr>
              <a:t> Covered (Kms)', 'Yellow &amp; Red', '1st Goal', 'Goals in PSO']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tlas Grotesk"/>
              </a:rPr>
              <a:t>These features will not have impact on </a:t>
            </a:r>
            <a:r>
              <a:rPr lang="en-US" dirty="0" err="1">
                <a:solidFill>
                  <a:schemeClr val="bg1"/>
                </a:solidFill>
                <a:latin typeface="Atlas Grotesk"/>
              </a:rPr>
              <a:t>aur</a:t>
            </a:r>
            <a:r>
              <a:rPr lang="en-US" dirty="0">
                <a:solidFill>
                  <a:schemeClr val="bg1"/>
                </a:solidFill>
                <a:latin typeface="Atlas Grotesk"/>
              </a:rPr>
              <a:t> analysis and thus, holding them or retaining them is our choice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latin typeface="Atlas Grotesk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9DBA43-1B12-46D2-8CBA-5FF99BDC8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97212"/>
            <a:ext cx="7161212" cy="318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 Mono"/>
              </a:rPr>
              <a:t>Understanding how statistics of one feature is impacted in presence of other features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695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64654"/>
            <a:chOff x="0" y="0"/>
            <a:chExt cx="12192000" cy="686465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C82EAD-4FE7-4D28-A800-EBE5462D88A5}"/>
              </a:ext>
            </a:extLst>
          </p:cNvPr>
          <p:cNvSpPr/>
          <p:nvPr/>
        </p:nvSpPr>
        <p:spPr>
          <a:xfrm>
            <a:off x="679265" y="751464"/>
            <a:ext cx="94183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4. Training and Classification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6206" y="4346820"/>
            <a:ext cx="49900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Best mean CV accuracy: 0.875 </a:t>
            </a:r>
          </a:p>
          <a:p>
            <a:r>
              <a:rPr lang="en-IN" dirty="0">
                <a:solidFill>
                  <a:schemeClr val="bg1"/>
                </a:solidFill>
              </a:rPr>
              <a:t>Holdout test set accuracy: 0.75 </a:t>
            </a:r>
          </a:p>
          <a:p>
            <a:r>
              <a:rPr lang="en-IN" dirty="0">
                <a:solidFill>
                  <a:schemeClr val="bg1"/>
                </a:solidFill>
              </a:rPr>
              <a:t>Best parameters: {'criterion': 'entropy', '</a:t>
            </a:r>
            <a:r>
              <a:rPr lang="en-IN" dirty="0" err="1">
                <a:solidFill>
                  <a:schemeClr val="bg1"/>
                </a:solidFill>
              </a:rPr>
              <a:t>max_depth</a:t>
            </a:r>
            <a:r>
              <a:rPr lang="en-IN" dirty="0">
                <a:solidFill>
                  <a:schemeClr val="bg1"/>
                </a:solidFill>
              </a:rPr>
              <a:t>': 2, '</a:t>
            </a:r>
            <a:r>
              <a:rPr lang="en-IN" dirty="0" err="1">
                <a:solidFill>
                  <a:schemeClr val="bg1"/>
                </a:solidFill>
              </a:rPr>
              <a:t>n_estimators</a:t>
            </a:r>
            <a:r>
              <a:rPr lang="en-IN" dirty="0">
                <a:solidFill>
                  <a:schemeClr val="bg1"/>
                </a:solidFill>
              </a:rPr>
              <a:t>': 15, '</a:t>
            </a:r>
            <a:r>
              <a:rPr lang="en-IN" dirty="0" err="1">
                <a:solidFill>
                  <a:schemeClr val="bg1"/>
                </a:solidFill>
              </a:rPr>
              <a:t>random_state</a:t>
            </a:r>
            <a:r>
              <a:rPr lang="en-IN" dirty="0">
                <a:solidFill>
                  <a:schemeClr val="bg1"/>
                </a:solidFill>
              </a:rPr>
              <a:t>': 69} </a:t>
            </a:r>
          </a:p>
          <a:p>
            <a:r>
              <a:rPr lang="en-IN" dirty="0">
                <a:solidFill>
                  <a:schemeClr val="bg1"/>
                </a:solidFill>
              </a:rPr>
              <a:t>The random forest performed the best (looking at cross validation error)!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80839" y="1554460"/>
            <a:ext cx="1669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Decision Tree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412" y="2075905"/>
            <a:ext cx="43815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865713" y="1546163"/>
            <a:ext cx="1863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Random Forest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92394" y="1991151"/>
            <a:ext cx="39362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Best mean CV accuracy: 0.875 </a:t>
            </a:r>
          </a:p>
          <a:p>
            <a:r>
              <a:rPr lang="en-IN" dirty="0">
                <a:solidFill>
                  <a:schemeClr val="bg1"/>
                </a:solidFill>
              </a:rPr>
              <a:t>Testing set Score: 93.75%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95715" y="3139830"/>
            <a:ext cx="2278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Logistic Regression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627229" y="3528214"/>
            <a:ext cx="3936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Test accuracy: 0.625 </a:t>
            </a: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7714" y="3942261"/>
            <a:ext cx="4857750" cy="2275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93106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582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Atlas Grotesk</vt:lpstr>
      <vt:lpstr>Calibri</vt:lpstr>
      <vt:lpstr>Calibri Light</vt:lpstr>
      <vt:lpstr>Century Gothic</vt:lpstr>
      <vt:lpstr>Roboto Mono</vt:lpstr>
      <vt:lpstr>Wingdings</vt:lpstr>
      <vt:lpstr>Wingdings 3</vt:lpstr>
      <vt:lpstr>Ion Boardroom</vt:lpstr>
      <vt:lpstr>Machine Learning project on FIFA 2018 Statistics</vt:lpstr>
      <vt:lpstr>PowerPoint Presentation</vt:lpstr>
      <vt:lpstr>1. Introduction</vt:lpstr>
      <vt:lpstr>2. Problem Statement</vt:lpstr>
      <vt:lpstr>3. Exploratory Data Analysis</vt:lpstr>
      <vt:lpstr>PowerPoint Presentation</vt:lpstr>
      <vt:lpstr>PowerPoint Presentation</vt:lpstr>
      <vt:lpstr>     </vt:lpstr>
      <vt:lpstr>PowerPoint Presentation</vt:lpstr>
      <vt:lpstr>5. 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Survival DataAnalysis</dc:title>
  <dc:creator>YOVAS, DIWJEN PHILIXON</dc:creator>
  <cp:lastModifiedBy>YOVAS, DIWJEN PHILIXON</cp:lastModifiedBy>
  <cp:revision>30</cp:revision>
  <dcterms:created xsi:type="dcterms:W3CDTF">2019-03-08T13:01:04Z</dcterms:created>
  <dcterms:modified xsi:type="dcterms:W3CDTF">2019-05-06T10:31:50Z</dcterms:modified>
</cp:coreProperties>
</file>